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84" r:id="rId24"/>
  </p:sldMasterIdLst>
  <p:notesMasterIdLst>
    <p:notesMasterId r:id="rId28"/>
  </p:notesMasterIdLst>
  <p:handoutMasterIdLst>
    <p:handoutMasterId r:id="rId26"/>
  </p:handoutMasterIdLst>
  <p:sldIdLst>
    <p:sldId id="256" r:id="rId30"/>
    <p:sldId id="258" r:id="rId32"/>
    <p:sldId id="260" r:id="rId34"/>
    <p:sldId id="332" r:id="rId36"/>
    <p:sldId id="333" r:id="rId38"/>
    <p:sldId id="334" r:id="rId40"/>
    <p:sldId id="325" r:id="rId42"/>
    <p:sldId id="306" r:id="rId44"/>
    <p:sldId id="324" r:id="rId46"/>
    <p:sldId id="271" r:id="rId48"/>
    <p:sldId id="261" r:id="rId50"/>
    <p:sldId id="296" r:id="rId52"/>
    <p:sldId id="308" r:id="rId54"/>
    <p:sldId id="282" r:id="rId56"/>
    <p:sldId id="307" r:id="rId58"/>
    <p:sldId id="262" r:id="rId60"/>
    <p:sldId id="316" r:id="rId62"/>
    <p:sldId id="319" r:id="rId64"/>
    <p:sldId id="320" r:id="rId66"/>
    <p:sldId id="361" r:id="rId68"/>
    <p:sldId id="329" r:id="rId70"/>
    <p:sldId id="330" r:id="rId72"/>
    <p:sldId id="338" r:id="rId74"/>
    <p:sldId id="337" r:id="rId76"/>
    <p:sldId id="335" r:id="rId78"/>
    <p:sldId id="336" r:id="rId80"/>
    <p:sldId id="376" r:id="rId82"/>
    <p:sldId id="377" r:id="rId84"/>
    <p:sldId id="340" r:id="rId86"/>
    <p:sldId id="346" r:id="rId88"/>
    <p:sldId id="347" r:id="rId90"/>
    <p:sldId id="348" r:id="rId92"/>
    <p:sldId id="349" r:id="rId94"/>
    <p:sldId id="350" r:id="rId96"/>
    <p:sldId id="351" r:id="rId98"/>
    <p:sldId id="352" r:id="rId100"/>
    <p:sldId id="353" r:id="rId102"/>
    <p:sldId id="354" r:id="rId104"/>
    <p:sldId id="357" r:id="rId106"/>
    <p:sldId id="356" r:id="rId108"/>
    <p:sldId id="358" r:id="rId110"/>
    <p:sldId id="359" r:id="rId112"/>
    <p:sldId id="360" r:id="rId114"/>
    <p:sldId id="375" r:id="rId116"/>
    <p:sldId id="362" r:id="rId118"/>
    <p:sldId id="363" r:id="rId120"/>
    <p:sldId id="364" r:id="rId122"/>
    <p:sldId id="368" r:id="rId124"/>
    <p:sldId id="369" r:id="rId126"/>
    <p:sldId id="370" r:id="rId128"/>
    <p:sldId id="371" r:id="rId130"/>
    <p:sldId id="365" r:id="rId132"/>
    <p:sldId id="372" r:id="rId134"/>
  </p:sldIdLst>
  <p:sldSz cx="10692130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Calibri" panose="020F0502020204030204" pitchFamily="34" charset="0">
        <p:regular r:id="rId4"/>
        <p:bold r:id="rId10"/>
        <p:italic r:id="rId1"/>
        <p:boldItalic r:id="rId8"/>
      </p:font>
    </p:embeddedFont>
    <p:embeddedFont>
      <p:font typeface="Calibri Light" panose="020F0302020204030204" pitchFamily="34" charset="0">
        <p:regular r:id="rId5"/>
        <p:italic r:id="rId2"/>
      </p:font>
    </p:embeddedFont>
    <p:embeddedFont>
      <p:font typeface="맑은 고딕" panose="020B0503020000020004" pitchFamily="50" charset="-127">
        <p:regular r:id="rId6"/>
        <p:bold r:id="rId3"/>
      </p:font>
    </p:embeddedFont>
    <p:embeddedFont>
      <p:font typeface="함초롬바탕" panose="02030604000101010101" pitchFamily="18" charset="-127">
        <p:regular r:id="rId9"/>
        <p:bold r:id="rId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9809F"/>
    <a:srgbClr val="2868A8"/>
    <a:srgbClr val="205488"/>
    <a:srgbClr val="1B4975"/>
    <a:srgbClr val="FA7236"/>
    <a:srgbClr val="2B71B7"/>
    <a:srgbClr val="EDAC8B"/>
    <a:srgbClr val="F4CDBA"/>
    <a:srgbClr val="F9E4DA"/>
    <a:srgbClr val="B8D3E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9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6.fntdata"></Relationship><Relationship Id="rId3" Type="http://schemas.openxmlformats.org/officeDocument/2006/relationships/font" Target="fonts/font14.fntdata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13.fntdata"></Relationship><Relationship Id="rId7" Type="http://schemas.openxmlformats.org/officeDocument/2006/relationships/font" Target="fonts/font18.fntdata"></Relationship><Relationship Id="rId8" Type="http://schemas.openxmlformats.org/officeDocument/2006/relationships/font" Target="fonts/font4.fntdata"></Relationship><Relationship Id="rId9" Type="http://schemas.openxmlformats.org/officeDocument/2006/relationships/font" Target="fonts/font17.fntdata"></Relationship><Relationship Id="rId10" Type="http://schemas.openxmlformats.org/officeDocument/2006/relationships/font" Target="fonts/font2.fntdata"></Relationship><Relationship Id="rId1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handoutMaster" Target="handoutMasters/handoutMaster1.xml"></Relationship><Relationship Id="rId28" Type="http://schemas.openxmlformats.org/officeDocument/2006/relationships/notesMaster" Target="notesMasters/notesMaster1.xml"></Relationship><Relationship Id="rId30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4" Type="http://schemas.openxmlformats.org/officeDocument/2006/relationships/slide" Target="slides/slide3.xml"></Relationship><Relationship Id="rId36" Type="http://schemas.openxmlformats.org/officeDocument/2006/relationships/slide" Target="slides/slide4.xml"></Relationship><Relationship Id="rId38" Type="http://schemas.openxmlformats.org/officeDocument/2006/relationships/slide" Target="slides/slide5.xml"></Relationship><Relationship Id="rId40" Type="http://schemas.openxmlformats.org/officeDocument/2006/relationships/slide" Target="slides/slide6.xml"></Relationship><Relationship Id="rId42" Type="http://schemas.openxmlformats.org/officeDocument/2006/relationships/slide" Target="slides/slide7.xml"></Relationship><Relationship Id="rId44" Type="http://schemas.openxmlformats.org/officeDocument/2006/relationships/slide" Target="slides/slide8.xml"></Relationship><Relationship Id="rId46" Type="http://schemas.openxmlformats.org/officeDocument/2006/relationships/slide" Target="slides/slide9.xml"></Relationship><Relationship Id="rId48" Type="http://schemas.openxmlformats.org/officeDocument/2006/relationships/slide" Target="slides/slide10.xml"></Relationship><Relationship Id="rId50" Type="http://schemas.openxmlformats.org/officeDocument/2006/relationships/slide" Target="slides/slide11.xml"></Relationship><Relationship Id="rId52" Type="http://schemas.openxmlformats.org/officeDocument/2006/relationships/slide" Target="slides/slide12.xml"></Relationship><Relationship Id="rId54" Type="http://schemas.openxmlformats.org/officeDocument/2006/relationships/slide" Target="slides/slide13.xml"></Relationship><Relationship Id="rId56" Type="http://schemas.openxmlformats.org/officeDocument/2006/relationships/slide" Target="slides/slide14.xml"></Relationship><Relationship Id="rId58" Type="http://schemas.openxmlformats.org/officeDocument/2006/relationships/slide" Target="slides/slide15.xml"></Relationship><Relationship Id="rId60" Type="http://schemas.openxmlformats.org/officeDocument/2006/relationships/slide" Target="slides/slide16.xml"></Relationship><Relationship Id="rId62" Type="http://schemas.openxmlformats.org/officeDocument/2006/relationships/slide" Target="slides/slide17.xml"></Relationship><Relationship Id="rId64" Type="http://schemas.openxmlformats.org/officeDocument/2006/relationships/slide" Target="slides/slide18.xml"></Relationship><Relationship Id="rId66" Type="http://schemas.openxmlformats.org/officeDocument/2006/relationships/slide" Target="slides/slide19.xml"></Relationship><Relationship Id="rId68" Type="http://schemas.openxmlformats.org/officeDocument/2006/relationships/slide" Target="slides/slide20.xml"></Relationship><Relationship Id="rId70" Type="http://schemas.openxmlformats.org/officeDocument/2006/relationships/slide" Target="slides/slide21.xml"></Relationship><Relationship Id="rId72" Type="http://schemas.openxmlformats.org/officeDocument/2006/relationships/slide" Target="slides/slide22.xml"></Relationship><Relationship Id="rId74" Type="http://schemas.openxmlformats.org/officeDocument/2006/relationships/slide" Target="slides/slide23.xml"></Relationship><Relationship Id="rId76" Type="http://schemas.openxmlformats.org/officeDocument/2006/relationships/slide" Target="slides/slide24.xml"></Relationship><Relationship Id="rId78" Type="http://schemas.openxmlformats.org/officeDocument/2006/relationships/slide" Target="slides/slide25.xml"></Relationship><Relationship Id="rId80" Type="http://schemas.openxmlformats.org/officeDocument/2006/relationships/slide" Target="slides/slide26.xml"></Relationship><Relationship Id="rId82" Type="http://schemas.openxmlformats.org/officeDocument/2006/relationships/slide" Target="slides/slide27.xml"></Relationship><Relationship Id="rId84" Type="http://schemas.openxmlformats.org/officeDocument/2006/relationships/slide" Target="slides/slide28.xml"></Relationship><Relationship Id="rId86" Type="http://schemas.openxmlformats.org/officeDocument/2006/relationships/slide" Target="slides/slide29.xml"></Relationship><Relationship Id="rId88" Type="http://schemas.openxmlformats.org/officeDocument/2006/relationships/slide" Target="slides/slide30.xml"></Relationship><Relationship Id="rId90" Type="http://schemas.openxmlformats.org/officeDocument/2006/relationships/slide" Target="slides/slide31.xml"></Relationship><Relationship Id="rId92" Type="http://schemas.openxmlformats.org/officeDocument/2006/relationships/slide" Target="slides/slide32.xml"></Relationship><Relationship Id="rId94" Type="http://schemas.openxmlformats.org/officeDocument/2006/relationships/slide" Target="slides/slide33.xml"></Relationship><Relationship Id="rId96" Type="http://schemas.openxmlformats.org/officeDocument/2006/relationships/slide" Target="slides/slide34.xml"></Relationship><Relationship Id="rId98" Type="http://schemas.openxmlformats.org/officeDocument/2006/relationships/slide" Target="slides/slide35.xml"></Relationship><Relationship Id="rId100" Type="http://schemas.openxmlformats.org/officeDocument/2006/relationships/slide" Target="slides/slide36.xml"></Relationship><Relationship Id="rId102" Type="http://schemas.openxmlformats.org/officeDocument/2006/relationships/slide" Target="slides/slide37.xml"></Relationship><Relationship Id="rId104" Type="http://schemas.openxmlformats.org/officeDocument/2006/relationships/slide" Target="slides/slide38.xml"></Relationship><Relationship Id="rId106" Type="http://schemas.openxmlformats.org/officeDocument/2006/relationships/slide" Target="slides/slide39.xml"></Relationship><Relationship Id="rId108" Type="http://schemas.openxmlformats.org/officeDocument/2006/relationships/slide" Target="slides/slide40.xml"></Relationship><Relationship Id="rId110" Type="http://schemas.openxmlformats.org/officeDocument/2006/relationships/slide" Target="slides/slide41.xml"></Relationship><Relationship Id="rId112" Type="http://schemas.openxmlformats.org/officeDocument/2006/relationships/slide" Target="slides/slide42.xml"></Relationship><Relationship Id="rId114" Type="http://schemas.openxmlformats.org/officeDocument/2006/relationships/slide" Target="slides/slide43.xml"></Relationship><Relationship Id="rId116" Type="http://schemas.openxmlformats.org/officeDocument/2006/relationships/slide" Target="slides/slide44.xml"></Relationship><Relationship Id="rId118" Type="http://schemas.openxmlformats.org/officeDocument/2006/relationships/slide" Target="slides/slide45.xml"></Relationship><Relationship Id="rId120" Type="http://schemas.openxmlformats.org/officeDocument/2006/relationships/slide" Target="slides/slide46.xml"></Relationship><Relationship Id="rId122" Type="http://schemas.openxmlformats.org/officeDocument/2006/relationships/slide" Target="slides/slide47.xml"></Relationship><Relationship Id="rId124" Type="http://schemas.openxmlformats.org/officeDocument/2006/relationships/slide" Target="slides/slide48.xml"></Relationship><Relationship Id="rId126" Type="http://schemas.openxmlformats.org/officeDocument/2006/relationships/slide" Target="slides/slide49.xml"></Relationship><Relationship Id="rId128" Type="http://schemas.openxmlformats.org/officeDocument/2006/relationships/slide" Target="slides/slide50.xml"></Relationship><Relationship Id="rId130" Type="http://schemas.openxmlformats.org/officeDocument/2006/relationships/slide" Target="slides/slide51.xml"></Relationship><Relationship Id="rId132" Type="http://schemas.openxmlformats.org/officeDocument/2006/relationships/slide" Target="slides/slide52.xml"></Relationship><Relationship Id="rId134" Type="http://schemas.openxmlformats.org/officeDocument/2006/relationships/slide" Target="slides/slide53.xml"></Relationship><Relationship Id="rId136" Type="http://schemas.openxmlformats.org/officeDocument/2006/relationships/viewProps" Target="viewProps.xml"></Relationship><Relationship Id="rId13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A6D4AD4-9042-2A6C-5D4C-7D0D49C4E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94DFF-6B83-BC20-73CB-70A12113A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B1E1F-B0E4-480A-99E9-7106A0212E5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F54E19-209C-B3FD-6727-703AB8DA8A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03F6C3-B1CA-6B73-5416-5D5BFFB486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36879-FD67-4947-ACA7-92DFB622E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97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AF133-70F0-4823-A5B8-4311CD27905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7DAC8-4427-410B-A942-C6D043166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4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3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88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5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2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3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752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90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10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18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54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63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31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63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39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35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72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62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77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0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1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93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70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66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3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98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45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688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390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8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4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4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406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91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13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59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626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23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798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486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105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2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221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7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40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20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7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09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15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2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D51-72C9-46A5-BA0A-ABCF628B2F29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8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4B62-96F7-4E83-B3B4-DE1B4610BFD9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6B42-5D99-4D47-BB8E-611FCC92F9A4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2750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D843A40-63B5-6CBA-FE52-DDB6C04F19B8}"/>
              </a:ext>
            </a:extLst>
          </p:cNvPr>
          <p:cNvGrpSpPr/>
          <p:nvPr userDrawn="1"/>
        </p:nvGrpSpPr>
        <p:grpSpPr>
          <a:xfrm>
            <a:off x="505413" y="328829"/>
            <a:ext cx="9680987" cy="1008713"/>
            <a:chOff x="468267" y="298307"/>
            <a:chExt cx="8969466" cy="9150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5CB40C-D912-8942-BA31-9B873930B713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8973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F8E1B979-E882-4CE1-17AA-E2358DB31856}"/>
                </a:ext>
              </a:extLst>
            </p:cNvPr>
            <p:cNvSpPr txBox="1"/>
            <p:nvPr/>
          </p:nvSpPr>
          <p:spPr>
            <a:xfrm>
              <a:off x="509946" y="452196"/>
              <a:ext cx="2467193" cy="7467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화면 설계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F926C89-76C4-5ECF-E978-F9A1566CC2A9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1447EB-7618-39DF-CEEF-63034CDB6073}"/>
              </a:ext>
            </a:extLst>
          </p:cNvPr>
          <p:cNvSpPr/>
          <p:nvPr userDrawn="1"/>
        </p:nvSpPr>
        <p:spPr>
          <a:xfrm>
            <a:off x="505411" y="2176621"/>
            <a:ext cx="3147317" cy="21825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D3E3AF-EAD1-147C-E7CA-75231F4277D8}"/>
              </a:ext>
            </a:extLst>
          </p:cNvPr>
          <p:cNvSpPr/>
          <p:nvPr userDrawn="1"/>
        </p:nvSpPr>
        <p:spPr>
          <a:xfrm>
            <a:off x="3772247" y="2176621"/>
            <a:ext cx="3147317" cy="21825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4C5BDF-2B7C-F431-02B6-C916E0E5FECF}"/>
              </a:ext>
            </a:extLst>
          </p:cNvPr>
          <p:cNvSpPr/>
          <p:nvPr userDrawn="1"/>
        </p:nvSpPr>
        <p:spPr>
          <a:xfrm>
            <a:off x="505411" y="4488247"/>
            <a:ext cx="3147317" cy="21825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E2908F-C870-5053-6C8B-4793A2573A8F}"/>
              </a:ext>
            </a:extLst>
          </p:cNvPr>
          <p:cNvSpPr/>
          <p:nvPr userDrawn="1"/>
        </p:nvSpPr>
        <p:spPr>
          <a:xfrm>
            <a:off x="3772247" y="4488247"/>
            <a:ext cx="3147317" cy="218258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FB3ADC-C2D3-B213-9709-ED02513ED0CE}"/>
              </a:ext>
            </a:extLst>
          </p:cNvPr>
          <p:cNvSpPr/>
          <p:nvPr userDrawn="1"/>
        </p:nvSpPr>
        <p:spPr>
          <a:xfrm>
            <a:off x="7039083" y="2176621"/>
            <a:ext cx="3147317" cy="218258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B3FBC-6F1E-530A-7C8F-7276D4D24F5E}"/>
              </a:ext>
            </a:extLst>
          </p:cNvPr>
          <p:cNvSpPr/>
          <p:nvPr userDrawn="1"/>
        </p:nvSpPr>
        <p:spPr>
          <a:xfrm>
            <a:off x="7039083" y="4488247"/>
            <a:ext cx="3147317" cy="218258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9001DE-4AE2-1FFE-6A04-E874AD881D6B}"/>
              </a:ext>
            </a:extLst>
          </p:cNvPr>
          <p:cNvSpPr/>
          <p:nvPr userDrawn="1"/>
        </p:nvSpPr>
        <p:spPr>
          <a:xfrm>
            <a:off x="1" y="1"/>
            <a:ext cx="10691812" cy="75596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</p:spTree>
    <p:extLst>
      <p:ext uri="{BB962C8B-B14F-4D97-AF65-F5344CB8AC3E}">
        <p14:creationId xmlns:p14="http://schemas.microsoft.com/office/powerpoint/2010/main" val="160849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A1A9-2261-4A4A-BAE7-C25F34CECD18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4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F98E1-72D1-4FB4-94CE-07CA2C5771D6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2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7B96-3490-4213-930A-2CCEFA2FE674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1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E3F1-66C2-452F-A945-1D9636DEA771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9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A9-70B9-425A-898F-59692683A71E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9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C058-04E2-4C75-B67C-733A4FE52478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5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1CED5-2B55-4006-9CE2-E40F64A3AEA9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7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22287-FC1E-4675-B847-9EFE3AF4E367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3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36B42-5D99-4D47-BB8E-611FCC92F9A4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68BC1-4883-AB97-4B41-CA47516387C7}"/>
              </a:ext>
            </a:extLst>
          </p:cNvPr>
          <p:cNvSpPr/>
          <p:nvPr userDrawn="1"/>
        </p:nvSpPr>
        <p:spPr>
          <a:xfrm>
            <a:off x="0" y="1"/>
            <a:ext cx="10691813" cy="755967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</p:spTree>
    <p:extLst>
      <p:ext uri="{BB962C8B-B14F-4D97-AF65-F5344CB8AC3E}">
        <p14:creationId xmlns:p14="http://schemas.microsoft.com/office/powerpoint/2010/main" val="66699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71" r:id="rId12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15.png"></Relationship><Relationship Id="rId5" Type="http://schemas.openxmlformats.org/officeDocument/2006/relationships/image" Target="../media/image14.png"></Relationship><Relationship Id="rId4" Type="http://schemas.openxmlformats.org/officeDocument/2006/relationships/image" Target="../media/image13.png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6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19.png"></Relationship><Relationship Id="rId5" Type="http://schemas.openxmlformats.org/officeDocument/2006/relationships/image" Target="../media/image18.png"></Relationship><Relationship Id="rId4" Type="http://schemas.openxmlformats.org/officeDocument/2006/relationships/image" Target="../media/image17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24.png"></Relationship><Relationship Id="rId5" Type="http://schemas.openxmlformats.org/officeDocument/2006/relationships/image" Target="../media/image23.png"></Relationship><Relationship Id="rId4" Type="http://schemas.openxmlformats.org/officeDocument/2006/relationships/image" Target="../media/image22.png"></Relationship></Relationships>
</file>

<file path=ppt/slides/_rels/slide16.xml.rels><?xml version="1.0" encoding="UTF-8"?>
<Relationships xmlns="http://schemas.openxmlformats.org/package/2006/relationships"><Relationship Id="rId8" Type="http://schemas.openxmlformats.org/officeDocument/2006/relationships/image" Target="../media/image7.jpg"></Relationship><Relationship Id="rId3" Type="http://schemas.openxmlformats.org/officeDocument/2006/relationships/image" Target="../media/image2.jpg"></Relationship><Relationship Id="rId7" Type="http://schemas.openxmlformats.org/officeDocument/2006/relationships/image" Target="../media/image6.jp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.jpg"></Relationship><Relationship Id="rId5" Type="http://schemas.openxmlformats.org/officeDocument/2006/relationships/image" Target="../media/image4.jpg"></Relationship><Relationship Id="rId4" Type="http://schemas.openxmlformats.org/officeDocument/2006/relationships/image" Target="../media/image3.jp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5.jp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26.jp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7.jp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8.jp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31.jpg"></Relationship><Relationship Id="rId5" Type="http://schemas.openxmlformats.org/officeDocument/2006/relationships/image" Target="../media/image30.jpg"></Relationship><Relationship Id="rId4" Type="http://schemas.openxmlformats.org/officeDocument/2006/relationships/image" Target="../media/image29.jpg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2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35.png"></Relationship><Relationship Id="rId5" Type="http://schemas.openxmlformats.org/officeDocument/2006/relationships/image" Target="../media/image34.png"></Relationship><Relationship Id="rId4" Type="http://schemas.openxmlformats.org/officeDocument/2006/relationships/image" Target="../media/image33.png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36.pn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39.png"></Relationship><Relationship Id="rId5" Type="http://schemas.openxmlformats.org/officeDocument/2006/relationships/image" Target="../media/image38.png"></Relationship><Relationship Id="rId4" Type="http://schemas.openxmlformats.org/officeDocument/2006/relationships/image" Target="../media/image37.png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24.xml"></Relationship><Relationship Id="rId1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45.png"></Relationship><Relationship Id="rId5" Type="http://schemas.openxmlformats.org/officeDocument/2006/relationships/image" Target="../media/image44.png"></Relationship><Relationship Id="rId4" Type="http://schemas.openxmlformats.org/officeDocument/2006/relationships/image" Target="../media/image43.png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46.png"></Relationship><Relationship Id="rId2" Type="http://schemas.openxmlformats.org/officeDocument/2006/relationships/notesSlide" Target="../notesSlides/notesSlide27.xml"></Relationship><Relationship Id="rId1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47.png"></Relationship><Relationship Id="rId2" Type="http://schemas.openxmlformats.org/officeDocument/2006/relationships/notesSlide" Target="../notesSlides/notesSlide28.xml"></Relationship><Relationship Id="rId1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48.png"></Relationship><Relationship Id="rId2" Type="http://schemas.openxmlformats.org/officeDocument/2006/relationships/notesSlide" Target="../notesSlides/notesSlide29.xml"></Relationship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49.png"></Relationship><Relationship Id="rId2" Type="http://schemas.openxmlformats.org/officeDocument/2006/relationships/notesSlide" Target="../notesSlides/notesSlide30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50.png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51.png"></Relationship><Relationship Id="rId2" Type="http://schemas.openxmlformats.org/officeDocument/2006/relationships/notesSlide" Target="../notesSlides/notesSlide31.xml"></Relationship><Relationship Id="rId1" Type="http://schemas.openxmlformats.org/officeDocument/2006/relationships/slideLayout" Target="../slideLayouts/slideLayout7.xml"></Relationship><Relationship Id="rId5" Type="http://schemas.openxmlformats.org/officeDocument/2006/relationships/image" Target="../media/image53.png"></Relationship><Relationship Id="rId4" Type="http://schemas.openxmlformats.org/officeDocument/2006/relationships/image" Target="../media/image52.png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54.png"></Relationship><Relationship Id="rId2" Type="http://schemas.openxmlformats.org/officeDocument/2006/relationships/notesSlide" Target="../notesSlides/notesSlide32.xml"></Relationship><Relationship Id="rId1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55.png"></Relationship><Relationship Id="rId2" Type="http://schemas.openxmlformats.org/officeDocument/2006/relationships/notesSlide" Target="../notesSlides/notesSlide33.xml"></Relationship><Relationship Id="rId1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56.png"></Relationship><Relationship Id="rId2" Type="http://schemas.openxmlformats.org/officeDocument/2006/relationships/notesSlide" Target="../notesSlides/notesSlide34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57.png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58.png"></Relationship><Relationship Id="rId2" Type="http://schemas.openxmlformats.org/officeDocument/2006/relationships/notesSlide" Target="../notesSlides/notesSlide35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59.png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60.png"></Relationship><Relationship Id="rId2" Type="http://schemas.openxmlformats.org/officeDocument/2006/relationships/notesSlide" Target="../notesSlides/notesSlide36.xml"></Relationship><Relationship Id="rId1" Type="http://schemas.openxmlformats.org/officeDocument/2006/relationships/slideLayout" Target="../slideLayouts/slideLayout7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61.png"></Relationship><Relationship Id="rId2" Type="http://schemas.openxmlformats.org/officeDocument/2006/relationships/notesSlide" Target="../notesSlides/notesSlide37.xml"></Relationship><Relationship Id="rId1" Type="http://schemas.openxmlformats.org/officeDocument/2006/relationships/slideLayout" Target="../slideLayouts/slideLayout7.xml"></Relationship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notesSlide" Target="../notesSlides/notesSlide38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63.png"></Relationship></Relationships>
</file>

<file path=ppt/slides/_rels/slide39.xml.rels><?xml version="1.0" encoding="UTF-8"?>
<Relationships xmlns="http://schemas.openxmlformats.org/package/2006/relationships"><Relationship Id="rId3" Type="http://schemas.openxmlformats.org/officeDocument/2006/relationships/image" Target="../media/image64.png"></Relationship><Relationship Id="rId2" Type="http://schemas.openxmlformats.org/officeDocument/2006/relationships/notesSlide" Target="../notesSlides/notesSlide39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65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7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66.png"></Relationship><Relationship Id="rId2" Type="http://schemas.openxmlformats.org/officeDocument/2006/relationships/notesSlide" Target="../notesSlides/notesSlide40.xml"></Relationship><Relationship Id="rId1" Type="http://schemas.openxmlformats.org/officeDocument/2006/relationships/slideLayout" Target="../slideLayouts/slideLayout7.xml"></Relationship></Relationships>
</file>

<file path=ppt/slides/_rels/slide41.xml.rels><?xml version="1.0" encoding="UTF-8"?>
<Relationships xmlns="http://schemas.openxmlformats.org/package/2006/relationships"><Relationship Id="rId3" Type="http://schemas.openxmlformats.org/officeDocument/2006/relationships/image" Target="../media/image67.png"></Relationship><Relationship Id="rId2" Type="http://schemas.openxmlformats.org/officeDocument/2006/relationships/notesSlide" Target="../notesSlides/notesSlide41.xml"></Relationship><Relationship Id="rId1" Type="http://schemas.openxmlformats.org/officeDocument/2006/relationships/slideLayout" Target="../slideLayouts/slideLayout7.xml"></Relationship></Relationships>
</file>

<file path=ppt/slides/_rels/slide42.xml.rels><?xml version="1.0" encoding="UTF-8"?>
<Relationships xmlns="http://schemas.openxmlformats.org/package/2006/relationships"><Relationship Id="rId3" Type="http://schemas.openxmlformats.org/officeDocument/2006/relationships/image" Target="../media/image68.png"></Relationship><Relationship Id="rId2" Type="http://schemas.openxmlformats.org/officeDocument/2006/relationships/notesSlide" Target="../notesSlides/notesSlide42.xml"></Relationship><Relationship Id="rId1" Type="http://schemas.openxmlformats.org/officeDocument/2006/relationships/slideLayout" Target="../slideLayouts/slideLayout7.xml"></Relationship></Relationships>
</file>

<file path=ppt/slides/_rels/slide43.xml.rels><?xml version="1.0" encoding="UTF-8"?>
<Relationships xmlns="http://schemas.openxmlformats.org/package/2006/relationships"><Relationship Id="rId3" Type="http://schemas.openxmlformats.org/officeDocument/2006/relationships/image" Target="../media/image69.png"></Relationship><Relationship Id="rId2" Type="http://schemas.openxmlformats.org/officeDocument/2006/relationships/notesSlide" Target="../notesSlides/notesSlide43.xml"></Relationship><Relationship Id="rId1" Type="http://schemas.openxmlformats.org/officeDocument/2006/relationships/slideLayout" Target="../slideLayouts/slideLayout7.xml"></Relationship></Relationships>
</file>

<file path=ppt/slides/_rels/slide44.xml.rels><?xml version="1.0" encoding="UTF-8"?>
<Relationships xmlns="http://schemas.openxmlformats.org/package/2006/relationships"><Relationship Id="rId3" Type="http://schemas.openxmlformats.org/officeDocument/2006/relationships/image" Target="../media/image70.png"></Relationship><Relationship Id="rId2" Type="http://schemas.openxmlformats.org/officeDocument/2006/relationships/notesSlide" Target="../notesSlides/notesSlide44.xml"></Relationship><Relationship Id="rId1" Type="http://schemas.openxmlformats.org/officeDocument/2006/relationships/slideLayout" Target="../slideLayouts/slideLayout7.xml"></Relationship></Relationships>
</file>

<file path=ppt/slides/_rels/slide45.xml.rels><?xml version="1.0" encoding="UTF-8"?>
<Relationships xmlns="http://schemas.openxmlformats.org/package/2006/relationships"><Relationship Id="rId3" Type="http://schemas.openxmlformats.org/officeDocument/2006/relationships/image" Target="../media/image71.png"></Relationship><Relationship Id="rId2" Type="http://schemas.openxmlformats.org/officeDocument/2006/relationships/notesSlide" Target="../notesSlides/notesSlide45.xml"></Relationship><Relationship Id="rId1" Type="http://schemas.openxmlformats.org/officeDocument/2006/relationships/slideLayout" Target="../slideLayouts/slideLayout7.xml"></Relationship></Relationships>
</file>

<file path=ppt/slides/_rels/slide46.xml.rels><?xml version="1.0" encoding="UTF-8"?>
<Relationships xmlns="http://schemas.openxmlformats.org/package/2006/relationships"><Relationship Id="rId3" Type="http://schemas.openxmlformats.org/officeDocument/2006/relationships/image" Target="../media/image72.png"></Relationship><Relationship Id="rId2" Type="http://schemas.openxmlformats.org/officeDocument/2006/relationships/notesSlide" Target="../notesSlides/notesSlide46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73.png"></Relationship></Relationships>
</file>

<file path=ppt/slides/_rels/slide47.xml.rels><?xml version="1.0" encoding="UTF-8"?>
<Relationships xmlns="http://schemas.openxmlformats.org/package/2006/relationships"><Relationship Id="rId3" Type="http://schemas.openxmlformats.org/officeDocument/2006/relationships/image" Target="../media/image74.png"></Relationship><Relationship Id="rId2" Type="http://schemas.openxmlformats.org/officeDocument/2006/relationships/notesSlide" Target="../notesSlides/notesSlide47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75.png"></Relationship></Relationships>
</file>

<file path=ppt/slides/_rels/slide48.xml.rels><?xml version="1.0" encoding="UTF-8"?>
<Relationships xmlns="http://schemas.openxmlformats.org/package/2006/relationships"><Relationship Id="rId3" Type="http://schemas.openxmlformats.org/officeDocument/2006/relationships/image" Target="../media/image76.png"></Relationship><Relationship Id="rId2" Type="http://schemas.openxmlformats.org/officeDocument/2006/relationships/notesSlide" Target="../notesSlides/notesSlide48.xml"></Relationship><Relationship Id="rId1" Type="http://schemas.openxmlformats.org/officeDocument/2006/relationships/slideLayout" Target="../slideLayouts/slideLayout7.xml"></Relationship></Relationships>
</file>

<file path=ppt/slides/_rels/slide49.xml.rels><?xml version="1.0" encoding="UTF-8"?>
<Relationships xmlns="http://schemas.openxmlformats.org/package/2006/relationships"><Relationship Id="rId3" Type="http://schemas.openxmlformats.org/officeDocument/2006/relationships/image" Target="../media/image77.png"></Relationship><Relationship Id="rId2" Type="http://schemas.openxmlformats.org/officeDocument/2006/relationships/notesSlide" Target="../notesSlides/notesSlide49.xml"></Relationship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7.xml"></Relationship></Relationships>
</file>

<file path=ppt/slides/_rels/slide50.xml.rels><?xml version="1.0" encoding="UTF-8"?>
<Relationships xmlns="http://schemas.openxmlformats.org/package/2006/relationships"><Relationship Id="rId3" Type="http://schemas.openxmlformats.org/officeDocument/2006/relationships/image" Target="../media/image78.png"></Relationship><Relationship Id="rId2" Type="http://schemas.openxmlformats.org/officeDocument/2006/relationships/notesSlide" Target="../notesSlides/notesSlide50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79.png"></Relationship></Relationships>
</file>

<file path=ppt/slides/_rels/slide51.xml.rels><?xml version="1.0" encoding="UTF-8"?>
<Relationships xmlns="http://schemas.openxmlformats.org/package/2006/relationships"><Relationship Id="rId3" Type="http://schemas.openxmlformats.org/officeDocument/2006/relationships/image" Target="../media/image80.png"></Relationship><Relationship Id="rId2" Type="http://schemas.openxmlformats.org/officeDocument/2006/relationships/notesSlide" Target="../notesSlides/notesSlide51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81.png"></Relationship></Relationships>
</file>

<file path=ppt/slides/_rels/slide52.xml.rels><?xml version="1.0" encoding="UTF-8"?>
<Relationships xmlns="http://schemas.openxmlformats.org/package/2006/relationships"><Relationship Id="rId3" Type="http://schemas.openxmlformats.org/officeDocument/2006/relationships/image" Target="../media/image82.png"></Relationship><Relationship Id="rId2" Type="http://schemas.openxmlformats.org/officeDocument/2006/relationships/notesSlide" Target="../notesSlides/notesSlide52.xml"></Relationship><Relationship Id="rId1" Type="http://schemas.openxmlformats.org/officeDocument/2006/relationships/slideLayout" Target="../slideLayouts/slideLayout7.xml"></Relationship></Relationships>
</file>

<file path=ppt/slides/_rels/slide53.xml.rels><?xml version="1.0" encoding="UTF-8"?>
<Relationships xmlns="http://schemas.openxmlformats.org/package/2006/relationships"><Relationship Id="rId3" Type="http://schemas.openxmlformats.org/officeDocument/2006/relationships/image" Target="../media/image83.png"></Relationship><Relationship Id="rId2" Type="http://schemas.openxmlformats.org/officeDocument/2006/relationships/notesSlide" Target="../notesSlides/notesSlide53.xml"></Relationship><Relationship Id="rId1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BBEA1F3-CF9C-7EBA-9BBD-DA0328BF9039}"/>
              </a:ext>
            </a:extLst>
          </p:cNvPr>
          <p:cNvSpPr txBox="1"/>
          <p:nvPr/>
        </p:nvSpPr>
        <p:spPr>
          <a:xfrm>
            <a:off x="-10" y="1392993"/>
            <a:ext cx="10691812" cy="188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 fontAlgn="base"/>
            <a:r>
              <a:rPr lang="ko-KR" altLang="en-US" sz="5828" b="1" kern="0" spc="-32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 </a:t>
            </a:r>
            <a:r>
              <a:rPr lang="ko-KR" altLang="en-US" sz="5828" b="1" kern="0" spc="-32" dirty="0" err="1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</a:t>
            </a:r>
            <a:r>
              <a:rPr lang="ko-KR" altLang="en-US" sz="5828" b="1" kern="0" spc="-32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5828" b="1" kern="0" spc="-32" dirty="0">
                <a:solidFill>
                  <a:srgbClr val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활용</a:t>
            </a:r>
            <a:r>
              <a:rPr lang="ko-KR" altLang="en-US" sz="5828" b="1" kern="0" spc="-32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</a:t>
            </a:r>
            <a:endParaRPr lang="en-US" altLang="ko-KR" sz="5828" b="1" kern="0" spc="-32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 fontAlgn="base"/>
            <a:r>
              <a:rPr lang="ko-KR" altLang="en-US" sz="5828" b="1" kern="0" spc="-32" dirty="0">
                <a:solidFill>
                  <a:srgbClr val="0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지역 관광 홍보 시스템</a:t>
            </a:r>
            <a:endParaRPr lang="ko-KR" altLang="en-US" sz="5828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ABECAC-253D-43C6-4344-1641A6EA52D9}"/>
              </a:ext>
            </a:extLst>
          </p:cNvPr>
          <p:cNvSpPr/>
          <p:nvPr/>
        </p:nvSpPr>
        <p:spPr>
          <a:xfrm>
            <a:off x="4144629" y="6090398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FA72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team</a:t>
            </a:r>
            <a:endParaRPr lang="ko-KR" altLang="en-US" sz="24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F1772-A5AC-629C-1690-1C4EEEB3F3F3}"/>
              </a:ext>
            </a:extLst>
          </p:cNvPr>
          <p:cNvSpPr/>
          <p:nvPr/>
        </p:nvSpPr>
        <p:spPr>
          <a:xfrm>
            <a:off x="1838215" y="1373239"/>
            <a:ext cx="4110727" cy="873709"/>
          </a:xfrm>
          <a:prstGeom prst="roundRect">
            <a:avLst>
              <a:gd name="adj" fmla="val 43782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kern="0" spc="-32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OPEN API</a:t>
            </a:r>
            <a:endParaRPr lang="ko-KR" alt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8115A-2BB3-FDD3-08EB-CB8EE91D2517}"/>
              </a:ext>
            </a:extLst>
          </p:cNvPr>
          <p:cNvSpPr txBox="1"/>
          <p:nvPr/>
        </p:nvSpPr>
        <p:spPr>
          <a:xfrm>
            <a:off x="-12" y="3182094"/>
            <a:ext cx="10691813" cy="424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59" spc="-162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AWS</a:t>
            </a:r>
            <a:r>
              <a:rPr lang="ko-KR" altLang="en-US" sz="2159" spc="-162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를 활용한 자바 </a:t>
            </a:r>
            <a:r>
              <a:rPr lang="en-US" altLang="ko-KR" sz="2159" spc="-162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· </a:t>
            </a:r>
            <a:r>
              <a:rPr lang="ko-KR" altLang="en-US" sz="2159" spc="-162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스프링기반 풀 스택 개발자 양성</a:t>
            </a:r>
            <a:endParaRPr lang="en-US" altLang="ko-KR" sz="2159" spc="-162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D0F71-188A-6CC7-B9A7-2DEB6FDEF0C7}"/>
              </a:ext>
            </a:extLst>
          </p:cNvPr>
          <p:cNvSpPr txBox="1"/>
          <p:nvPr/>
        </p:nvSpPr>
        <p:spPr>
          <a:xfrm>
            <a:off x="12448" y="5630057"/>
            <a:ext cx="10679364" cy="424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59" spc="-162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이젠</a:t>
            </a:r>
            <a:r>
              <a:rPr lang="en-US" altLang="ko-KR" sz="2159" spc="-162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IT</a:t>
            </a:r>
            <a:r>
              <a:rPr lang="ko-KR" altLang="en-US" sz="2159" spc="-162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아카데미</a:t>
            </a:r>
            <a:endParaRPr lang="en-US" altLang="ko-KR" sz="2159" spc="-162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8F8B-6E18-72D7-D5D3-E9A08F42600F}"/>
              </a:ext>
            </a:extLst>
          </p:cNvPr>
          <p:cNvSpPr txBox="1"/>
          <p:nvPr/>
        </p:nvSpPr>
        <p:spPr>
          <a:xfrm>
            <a:off x="5763400" y="3557468"/>
            <a:ext cx="2461847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727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2023.09.29</a:t>
            </a:r>
            <a:endParaRPr lang="ko-KR" altLang="en-US" sz="2115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65023A-46BD-DCD9-92D3-E97071B2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F263C2-E7DB-17E3-0411-8EAB8A4E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E7699-9A74-BC04-821B-AC03401DFBF3}"/>
              </a:ext>
            </a:extLst>
          </p:cNvPr>
          <p:cNvSpPr txBox="1"/>
          <p:nvPr/>
        </p:nvSpPr>
        <p:spPr>
          <a:xfrm>
            <a:off x="-1" y="3820431"/>
            <a:ext cx="10691811" cy="7566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4317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3BA43-46B7-A22C-B70E-618843BAE18D}"/>
              </a:ext>
            </a:extLst>
          </p:cNvPr>
          <p:cNvSpPr txBox="1"/>
          <p:nvPr/>
        </p:nvSpPr>
        <p:spPr>
          <a:xfrm>
            <a:off x="-1" y="608597"/>
            <a:ext cx="10691813" cy="308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427" dirty="0">
                <a:solidFill>
                  <a:srgbClr val="1B4975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</a:t>
            </a:r>
            <a:r>
              <a:rPr lang="ko-KR" altLang="en-US" sz="863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　</a:t>
            </a:r>
            <a:endParaRPr lang="ko-KR" altLang="en-US" sz="2115" dirty="0">
              <a:solidFill>
                <a:srgbClr val="1B497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97985-5345-543E-84E4-252969410FB7}"/>
              </a:ext>
            </a:extLst>
          </p:cNvPr>
          <p:cNvSpPr txBox="1"/>
          <p:nvPr/>
        </p:nvSpPr>
        <p:spPr>
          <a:xfrm>
            <a:off x="0" y="4881972"/>
            <a:ext cx="10691814" cy="19525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서비스구성도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요구사항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유즈케이스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데이터베이스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B8CBE-7AC5-E71A-B5C6-267BF58E5299}"/>
              </a:ext>
            </a:extLst>
          </p:cNvPr>
          <p:cNvSpPr/>
          <p:nvPr/>
        </p:nvSpPr>
        <p:spPr>
          <a:xfrm rot="5400000">
            <a:off x="5264045" y="2982374"/>
            <a:ext cx="163718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</p:spTree>
    <p:extLst>
      <p:ext uri="{BB962C8B-B14F-4D97-AF65-F5344CB8AC3E}">
        <p14:creationId xmlns:p14="http://schemas.microsoft.com/office/powerpoint/2010/main" val="85290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12602-E85B-B20F-4801-037CAAB6666F}"/>
              </a:ext>
            </a:extLst>
          </p:cNvPr>
          <p:cNvCxnSpPr>
            <a:cxnSpLocks/>
            <a:endCxn id="18" idx="2"/>
          </p:cNvCxnSpPr>
          <p:nvPr/>
        </p:nvCxnSpPr>
        <p:spPr>
          <a:xfrm flipH="1">
            <a:off x="5345905" y="3161796"/>
            <a:ext cx="10283" cy="2095368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CDC33A-7353-D4D5-F549-ABC8722F307A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3772A5-E3AD-C6DA-6864-7912A844C704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CB19D8A7-4F1B-DA8E-20FC-E54FB81DF954}"/>
                </a:ext>
              </a:extLst>
            </p:cNvPr>
            <p:cNvSpPr txBox="1"/>
            <p:nvPr/>
          </p:nvSpPr>
          <p:spPr>
            <a:xfrm>
              <a:off x="509946" y="452196"/>
              <a:ext cx="3487518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서비스 구성도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E4589F-0158-C418-CDA2-9E0349BD5FE8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8774425-FBA5-0035-4AAD-32F8EB44CEF2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7651467" y="3161796"/>
            <a:ext cx="5" cy="3581187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33BD8BE-4EFF-5AA0-9A90-698133B0F7A0}"/>
              </a:ext>
            </a:extLst>
          </p:cNvPr>
          <p:cNvCxnSpPr>
            <a:cxnSpLocks/>
            <a:stCxn id="9" idx="2"/>
            <a:endCxn id="14" idx="2"/>
          </p:cNvCxnSpPr>
          <p:nvPr/>
        </p:nvCxnSpPr>
        <p:spPr>
          <a:xfrm>
            <a:off x="3040342" y="3755292"/>
            <a:ext cx="0" cy="225458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0F7E-0CBE-C5C4-2BEE-4CFB60B6CD08}"/>
              </a:ext>
            </a:extLst>
          </p:cNvPr>
          <p:cNvSpPr/>
          <p:nvPr/>
        </p:nvSpPr>
        <p:spPr>
          <a:xfrm>
            <a:off x="4458025" y="1798071"/>
            <a:ext cx="1775763" cy="593496"/>
          </a:xfrm>
          <a:prstGeom prst="roundRect">
            <a:avLst>
              <a:gd name="adj" fmla="val 46758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1A62FB-3492-D89E-5BEF-37DAD4D92A5D}"/>
              </a:ext>
            </a:extLst>
          </p:cNvPr>
          <p:cNvSpPr/>
          <p:nvPr/>
        </p:nvSpPr>
        <p:spPr>
          <a:xfrm>
            <a:off x="2152461" y="3161796"/>
            <a:ext cx="1775763" cy="593496"/>
          </a:xfrm>
          <a:prstGeom prst="roundRect">
            <a:avLst>
              <a:gd name="adj" fmla="val 46758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5D5412E-713F-4A82-6EA4-A47856B9A78F}"/>
              </a:ext>
            </a:extLst>
          </p:cNvPr>
          <p:cNvSpPr/>
          <p:nvPr/>
        </p:nvSpPr>
        <p:spPr>
          <a:xfrm>
            <a:off x="4458025" y="3162377"/>
            <a:ext cx="1775763" cy="593496"/>
          </a:xfrm>
          <a:prstGeom prst="roundRect">
            <a:avLst>
              <a:gd name="adj" fmla="val 46758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177C18-C1D4-917E-163C-2670E6E6D901}"/>
              </a:ext>
            </a:extLst>
          </p:cNvPr>
          <p:cNvSpPr/>
          <p:nvPr/>
        </p:nvSpPr>
        <p:spPr>
          <a:xfrm>
            <a:off x="6763589" y="3161796"/>
            <a:ext cx="1775763" cy="593496"/>
          </a:xfrm>
          <a:prstGeom prst="roundRect">
            <a:avLst>
              <a:gd name="adj" fmla="val 46758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8C2062-D94A-02D1-6692-6C5BD7427F88}"/>
              </a:ext>
            </a:extLst>
          </p:cNvPr>
          <p:cNvSpPr/>
          <p:nvPr/>
        </p:nvSpPr>
        <p:spPr>
          <a:xfrm>
            <a:off x="2152461" y="3893439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8EFBA7-04C0-1A86-B9ED-08044C03BE42}"/>
              </a:ext>
            </a:extLst>
          </p:cNvPr>
          <p:cNvSpPr/>
          <p:nvPr/>
        </p:nvSpPr>
        <p:spPr>
          <a:xfrm>
            <a:off x="2152461" y="4654908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음식점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E209429-2013-4FC4-6905-E7FD3B06C9E0}"/>
              </a:ext>
            </a:extLst>
          </p:cNvPr>
          <p:cNvSpPr/>
          <p:nvPr/>
        </p:nvSpPr>
        <p:spPr>
          <a:xfrm>
            <a:off x="2152461" y="5416376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4EF092-4F74-1ABD-07AF-9934055A5954}"/>
              </a:ext>
            </a:extLst>
          </p:cNvPr>
          <p:cNvSpPr/>
          <p:nvPr/>
        </p:nvSpPr>
        <p:spPr>
          <a:xfrm>
            <a:off x="6763589" y="3893439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작성글보기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7915CDC-0DA1-CF0F-0C9F-37FA664DE92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rot="5400000" flipH="1" flipV="1">
            <a:off x="3808009" y="1623900"/>
            <a:ext cx="770229" cy="2305564"/>
          </a:xfrm>
          <a:prstGeom prst="bentConnector3">
            <a:avLst/>
          </a:prstGeom>
          <a:ln w="15875">
            <a:solidFill>
              <a:srgbClr val="1B4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290F39-793E-825E-2FE0-AC3B62622832}"/>
              </a:ext>
            </a:extLst>
          </p:cNvPr>
          <p:cNvCxnSpPr>
            <a:stCxn id="11" idx="0"/>
            <a:endCxn id="5" idx="2"/>
          </p:cNvCxnSpPr>
          <p:nvPr/>
        </p:nvCxnSpPr>
        <p:spPr>
          <a:xfrm rot="16200000" flipV="1">
            <a:off x="6113575" y="1623899"/>
            <a:ext cx="770229" cy="2305564"/>
          </a:xfrm>
          <a:prstGeom prst="bentConnector3">
            <a:avLst/>
          </a:prstGeom>
          <a:ln w="15875">
            <a:solidFill>
              <a:srgbClr val="1B4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670F08-5BC2-DE44-273C-FBEAAE59E13E}"/>
              </a:ext>
            </a:extLst>
          </p:cNvPr>
          <p:cNvCxnSpPr>
            <a:cxnSpLocks/>
          </p:cNvCxnSpPr>
          <p:nvPr/>
        </p:nvCxnSpPr>
        <p:spPr>
          <a:xfrm flipH="1" flipV="1">
            <a:off x="5349137" y="2776391"/>
            <a:ext cx="7050" cy="385986"/>
          </a:xfrm>
          <a:prstGeom prst="line">
            <a:avLst/>
          </a:prstGeom>
          <a:ln w="22225">
            <a:solidFill>
              <a:srgbClr val="1B4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E31EE2-5A09-7151-C4CF-96EA51CA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46CC541-75D6-5B7C-3767-CFBCC21BA296}"/>
              </a:ext>
            </a:extLst>
          </p:cNvPr>
          <p:cNvSpPr/>
          <p:nvPr/>
        </p:nvSpPr>
        <p:spPr>
          <a:xfrm>
            <a:off x="4458024" y="3893439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일정글보기</a:t>
            </a:r>
            <a:endParaRPr lang="ko-KR" altLang="en-US" sz="2159" dirty="0">
              <a:solidFill>
                <a:srgbClr val="1B497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A28C-E2A2-E027-4B5E-A080BAB2EA1C}"/>
              </a:ext>
            </a:extLst>
          </p:cNvPr>
          <p:cNvSpPr/>
          <p:nvPr/>
        </p:nvSpPr>
        <p:spPr>
          <a:xfrm>
            <a:off x="4458023" y="4663668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일정글쓰기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0FB668-8CCA-02B2-E88A-3FED017E39A0}"/>
              </a:ext>
            </a:extLst>
          </p:cNvPr>
          <p:cNvSpPr/>
          <p:nvPr/>
        </p:nvSpPr>
        <p:spPr>
          <a:xfrm>
            <a:off x="6763585" y="4660598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추천한 일정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435763E-FFDE-26AD-B676-57F4D29DE160}"/>
              </a:ext>
            </a:extLst>
          </p:cNvPr>
          <p:cNvSpPr/>
          <p:nvPr/>
        </p:nvSpPr>
        <p:spPr>
          <a:xfrm>
            <a:off x="6763585" y="5416376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담은여행지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88DBFF2-2437-6786-71A6-909C94923CE5}"/>
              </a:ext>
            </a:extLst>
          </p:cNvPr>
          <p:cNvSpPr/>
          <p:nvPr/>
        </p:nvSpPr>
        <p:spPr>
          <a:xfrm>
            <a:off x="6763585" y="6149487"/>
            <a:ext cx="1775763" cy="593496"/>
          </a:xfrm>
          <a:prstGeom prst="roundRect">
            <a:avLst>
              <a:gd name="adj" fmla="val 46758"/>
            </a:avLst>
          </a:prstGeom>
          <a:solidFill>
            <a:schemeClr val="bg2"/>
          </a:solidFill>
          <a:ln w="15875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59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작성리뷰</a:t>
            </a:r>
          </a:p>
        </p:txBody>
      </p:sp>
    </p:spTree>
    <p:extLst>
      <p:ext uri="{BB962C8B-B14F-4D97-AF65-F5344CB8AC3E}">
        <p14:creationId xmlns:p14="http://schemas.microsoft.com/office/powerpoint/2010/main" val="320945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930572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요구사항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&lt;1&gt;</a:t>
              </a:r>
              <a:endParaRPr lang="ko-KR" altLang="en-US" sz="4749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E8D1D7-ACE1-E09E-63F1-9CD9812126E4}"/>
              </a:ext>
            </a:extLst>
          </p:cNvPr>
          <p:cNvGrpSpPr/>
          <p:nvPr/>
        </p:nvGrpSpPr>
        <p:grpSpPr>
          <a:xfrm>
            <a:off x="505414" y="2246550"/>
            <a:ext cx="9680985" cy="3363793"/>
            <a:chOff x="468267" y="1870717"/>
            <a:chExt cx="8969465" cy="31165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FB1F57-E481-CE8E-8EE0-B715D9F0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267" y="1870717"/>
              <a:ext cx="2203272" cy="3116565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6C1BF9-F40D-4DC5-60DC-149E0A25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665" y="1870717"/>
              <a:ext cx="2203273" cy="3116565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25BF26-3D75-0721-33DA-D40BC41C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063" y="1870717"/>
              <a:ext cx="2203272" cy="3116565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BD091-61D6-DE4C-BF3A-FED63823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460" y="1870717"/>
              <a:ext cx="2203272" cy="3116565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D125C5-4F3B-6DB3-E13D-A555C264B3E1}"/>
              </a:ext>
            </a:extLst>
          </p:cNvPr>
          <p:cNvGrpSpPr/>
          <p:nvPr/>
        </p:nvGrpSpPr>
        <p:grpSpPr>
          <a:xfrm>
            <a:off x="505414" y="5820898"/>
            <a:ext cx="9680985" cy="884231"/>
            <a:chOff x="468267" y="5320046"/>
            <a:chExt cx="8969465" cy="81924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C56497D-6147-C185-20D2-571D169E6B5E}"/>
                </a:ext>
              </a:extLst>
            </p:cNvPr>
            <p:cNvGrpSpPr/>
            <p:nvPr/>
          </p:nvGrpSpPr>
          <p:grpSpPr>
            <a:xfrm>
              <a:off x="468267" y="5320046"/>
              <a:ext cx="2203272" cy="517691"/>
              <a:chOff x="468267" y="5421650"/>
              <a:chExt cx="2203272" cy="51769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AE4E60B-B557-CA2C-5FB4-EF49311912E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A442AD-1686-3DE0-F41B-CEA38E09C85E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표지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31A7FF0-E8F5-07A9-AE10-B79D8E43A171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3"/>
              <a:chOff x="468267" y="5421650"/>
              <a:chExt cx="2203272" cy="81924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018D9E4-D4FF-20F5-1B73-9F1323651C7D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14F28B-2023-0229-2209-CAF33B548792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기능적 요구사항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정의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2A3E263-B829-90EA-783D-735F2DE37503}"/>
                </a:ext>
              </a:extLst>
            </p:cNvPr>
            <p:cNvGrpSpPr/>
            <p:nvPr/>
          </p:nvGrpSpPr>
          <p:grpSpPr>
            <a:xfrm>
              <a:off x="4979063" y="5320046"/>
              <a:ext cx="2203272" cy="819243"/>
              <a:chOff x="468267" y="5421650"/>
              <a:chExt cx="2203272" cy="81924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4E30B3F-F216-80E5-DEBF-5BF889DA4A8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497C39-C021-0FC6-51FB-4BEBADB8A05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기능적 요구사항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명세서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5262054-359C-0484-A8CB-CA0EC09B164F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819243"/>
              <a:chOff x="468267" y="5421650"/>
              <a:chExt cx="2203272" cy="81924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41133DD-B1D6-42F1-8B74-3836276967D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406539-6F29-9C88-B300-F7F67B52DE4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서비스 기능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분석</a:t>
                </a:r>
              </a:p>
            </p:txBody>
          </p:sp>
        </p:grp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F42E55B7-B0F1-01C0-5A85-AF19296C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4DD30858-36D9-385F-DD48-18AA5A0BA893}"/>
              </a:ext>
            </a:extLst>
          </p:cNvPr>
          <p:cNvGrpSpPr/>
          <p:nvPr/>
        </p:nvGrpSpPr>
        <p:grpSpPr>
          <a:xfrm>
            <a:off x="505413" y="2246550"/>
            <a:ext cx="9680984" cy="3363793"/>
            <a:chOff x="468267" y="1870717"/>
            <a:chExt cx="8969464" cy="3116565"/>
          </a:xfrm>
          <a:effectLst>
            <a:outerShdw blurRad="50800" dist="38100" algn="l" rotWithShape="0">
              <a:prstClr val="black">
                <a:alpha val="22000"/>
              </a:prstClr>
            </a:outerShdw>
          </a:effectLst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88E8475-F0B8-2525-BBB7-F672EE1F1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267" y="1870717"/>
              <a:ext cx="2203272" cy="3116564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608B803-F389-EBE8-5857-4F8A1AF8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665" y="1870717"/>
              <a:ext cx="2203272" cy="3116565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D2CC3A1-01DC-AECF-67C7-E6AF813D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063" y="1870939"/>
              <a:ext cx="2203272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6E349D7-F817-A695-1342-79675311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460" y="1870939"/>
              <a:ext cx="2203271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3056813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요구사항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&lt;2&gt;</a:t>
              </a:r>
              <a:endParaRPr lang="ko-KR" altLang="en-US" sz="4749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7CD3A5-FAB5-42B3-1E59-0CE94C6CEAF5}"/>
              </a:ext>
            </a:extLst>
          </p:cNvPr>
          <p:cNvGrpSpPr/>
          <p:nvPr/>
        </p:nvGrpSpPr>
        <p:grpSpPr>
          <a:xfrm>
            <a:off x="505414" y="5820898"/>
            <a:ext cx="9680985" cy="884231"/>
            <a:chOff x="468267" y="5320046"/>
            <a:chExt cx="8969465" cy="81924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C56497D-6147-C185-20D2-571D169E6B5E}"/>
                </a:ext>
              </a:extLst>
            </p:cNvPr>
            <p:cNvGrpSpPr/>
            <p:nvPr/>
          </p:nvGrpSpPr>
          <p:grpSpPr>
            <a:xfrm>
              <a:off x="468267" y="5320046"/>
              <a:ext cx="2203272" cy="517691"/>
              <a:chOff x="468267" y="5421650"/>
              <a:chExt cx="2203272" cy="51769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AE4E60B-B557-CA2C-5FB4-EF49311912E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A442AD-1686-3DE0-F41B-CEA38E09C85E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표준 자료 분석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31A7FF0-E8F5-07A9-AE10-B79D8E43A171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3"/>
              <a:chOff x="468267" y="5421650"/>
              <a:chExt cx="2203272" cy="81924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018D9E4-D4FF-20F5-1B73-9F1323651C7D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14F28B-2023-0229-2209-CAF33B548792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유즈케이스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설계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2A3E263-B829-90EA-783D-735F2DE37503}"/>
                </a:ext>
              </a:extLst>
            </p:cNvPr>
            <p:cNvGrpSpPr/>
            <p:nvPr/>
          </p:nvGrpSpPr>
          <p:grpSpPr>
            <a:xfrm>
              <a:off x="4979063" y="5320046"/>
              <a:ext cx="2203272" cy="819243"/>
              <a:chOff x="468267" y="5421650"/>
              <a:chExt cx="2203272" cy="81924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4E30B3F-F216-80E5-DEBF-5BF889DA4A8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497C39-C021-0FC6-51FB-4BEBADB8A05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데이터베이스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논리</a:t>
                </a:r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·</a:t>
                </a:r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물리 설계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5262054-359C-0484-A8CB-CA0EC09B164F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517690"/>
              <a:chOff x="468267" y="5421650"/>
              <a:chExt cx="2203272" cy="51769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41133DD-B1D6-42F1-8B74-3836276967D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406539-6F29-9C88-B300-F7F67B52DE4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UI </a:t>
                </a:r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정의서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A60A87-FCED-9708-E9C8-7672F6AA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862253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유즈케이스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533712C4-CD4D-FD1F-CC02-B3D8BDA706E3}"/>
              </a:ext>
            </a:extLst>
          </p:cNvPr>
          <p:cNvSpPr/>
          <p:nvPr/>
        </p:nvSpPr>
        <p:spPr>
          <a:xfrm>
            <a:off x="1097491" y="1769026"/>
            <a:ext cx="8496831" cy="5223756"/>
          </a:xfrm>
          <a:prstGeom prst="roundRect">
            <a:avLst>
              <a:gd name="adj" fmla="val 3931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92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862253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유즈케이스</a:t>
              </a:r>
              <a:endParaRPr lang="ko-KR" altLang="en-US" sz="4749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41E9C4-2F8D-D5DC-AB8E-3C1D16DD5EF4}"/>
              </a:ext>
            </a:extLst>
          </p:cNvPr>
          <p:cNvGrpSpPr/>
          <p:nvPr/>
        </p:nvGrpSpPr>
        <p:grpSpPr>
          <a:xfrm>
            <a:off x="505414" y="2609650"/>
            <a:ext cx="9680985" cy="3363312"/>
            <a:chOff x="468267" y="1870939"/>
            <a:chExt cx="8969465" cy="3116120"/>
          </a:xfrm>
          <a:effectLst>
            <a:outerShdw blurRad="50800" dist="38100" algn="l" rotWithShape="0">
              <a:prstClr val="black">
                <a:alpha val="22000"/>
              </a:prstClr>
            </a:outerShdw>
          </a:effectLst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D3B926-8878-592B-370F-0B737A0C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267" y="1870939"/>
              <a:ext cx="2203272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202BA7-21F0-3C39-3B6C-AD25F452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665" y="1870940"/>
              <a:ext cx="2203272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0A0C8C-68F7-2797-22FD-A0593AEC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063" y="1870939"/>
              <a:ext cx="2203272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2CD0A7F-B06E-71DD-AA05-CAFDDF00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460" y="1870939"/>
              <a:ext cx="2203272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206FDC-DA14-6601-CD56-362C73C3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292026-3F0D-042E-1ADB-84AA78DA7A16}"/>
              </a:ext>
            </a:extLst>
          </p:cNvPr>
          <p:cNvGrpSpPr/>
          <p:nvPr/>
        </p:nvGrpSpPr>
        <p:grpSpPr>
          <a:xfrm>
            <a:off x="505413" y="2066972"/>
            <a:ext cx="4497016" cy="458092"/>
            <a:chOff x="2829612" y="6141211"/>
            <a:chExt cx="4166500" cy="4244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1E5923-AB37-1933-646B-4812F4FEC9E4}"/>
                </a:ext>
              </a:extLst>
            </p:cNvPr>
            <p:cNvSpPr/>
            <p:nvPr/>
          </p:nvSpPr>
          <p:spPr>
            <a:xfrm rot="10800000">
              <a:off x="2829612" y="6141211"/>
              <a:ext cx="72000" cy="3842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839F8-46D9-4570-8FDF-B0492FFCA525}"/>
                </a:ext>
              </a:extLst>
            </p:cNvPr>
            <p:cNvSpPr txBox="1"/>
            <p:nvPr/>
          </p:nvSpPr>
          <p:spPr>
            <a:xfrm>
              <a:off x="2901613" y="6178535"/>
              <a:ext cx="4094499" cy="387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유즈케이스 명세서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47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141A13-F022-EAD2-14BD-8EF65BC724CF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C5B6AA-9DC8-EB5F-E5DE-A26D14460039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815AE4C-1646-181D-567E-D4FE426EA1BB}"/>
                </a:ext>
              </a:extLst>
            </p:cNvPr>
            <p:cNvSpPr txBox="1"/>
            <p:nvPr/>
          </p:nvSpPr>
          <p:spPr>
            <a:xfrm>
              <a:off x="509946" y="452196"/>
              <a:ext cx="4512297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프로토타이핑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&lt;1</a:t>
              </a:r>
              <a:r>
                <a:rPr lang="ko-KR" altLang="en-US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차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&gt;</a:t>
              </a:r>
              <a:endParaRPr lang="ko-KR" altLang="en-US" sz="3454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EE38AD5-D3F2-F4FA-AE07-5B8064032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E191EED-295F-F2F4-41D8-775945842F70}"/>
              </a:ext>
            </a:extLst>
          </p:cNvPr>
          <p:cNvGrpSpPr/>
          <p:nvPr/>
        </p:nvGrpSpPr>
        <p:grpSpPr>
          <a:xfrm>
            <a:off x="505412" y="2268796"/>
            <a:ext cx="9680988" cy="4400486"/>
            <a:chOff x="468265" y="1974591"/>
            <a:chExt cx="8969468" cy="407706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DBB963-B505-1874-261F-1E80E052741F}"/>
                </a:ext>
              </a:extLst>
            </p:cNvPr>
            <p:cNvSpPr/>
            <p:nvPr/>
          </p:nvSpPr>
          <p:spPr>
            <a:xfrm>
              <a:off x="468265" y="1974591"/>
              <a:ext cx="2916000" cy="198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noFill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8259F88-D869-C2D1-7AF4-C0562692F462}"/>
                </a:ext>
              </a:extLst>
            </p:cNvPr>
            <p:cNvSpPr/>
            <p:nvPr/>
          </p:nvSpPr>
          <p:spPr>
            <a:xfrm>
              <a:off x="3494999" y="1974591"/>
              <a:ext cx="2916000" cy="198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noFill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ADD88F-D4FF-7CEF-4FD3-E582893CF553}"/>
                </a:ext>
              </a:extLst>
            </p:cNvPr>
            <p:cNvSpPr/>
            <p:nvPr/>
          </p:nvSpPr>
          <p:spPr>
            <a:xfrm>
              <a:off x="468265" y="4071656"/>
              <a:ext cx="2916000" cy="1980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6350">
              <a:noFill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D12F61-CA07-CBD0-A1F6-BCDB1319E6D7}"/>
                </a:ext>
              </a:extLst>
            </p:cNvPr>
            <p:cNvSpPr/>
            <p:nvPr/>
          </p:nvSpPr>
          <p:spPr>
            <a:xfrm>
              <a:off x="3494999" y="4071656"/>
              <a:ext cx="2916000" cy="1980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6350">
              <a:noFill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8F9E21-CEA1-B857-EB40-233E547DF312}"/>
                </a:ext>
              </a:extLst>
            </p:cNvPr>
            <p:cNvSpPr/>
            <p:nvPr/>
          </p:nvSpPr>
          <p:spPr>
            <a:xfrm>
              <a:off x="6521733" y="1974591"/>
              <a:ext cx="2916000" cy="19800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6350">
              <a:noFill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1AEB57-3AA0-0233-C85E-87603F213305}"/>
                </a:ext>
              </a:extLst>
            </p:cNvPr>
            <p:cNvSpPr/>
            <p:nvPr/>
          </p:nvSpPr>
          <p:spPr>
            <a:xfrm>
              <a:off x="6521733" y="4071656"/>
              <a:ext cx="2916000" cy="1980000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6350">
              <a:noFill/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067B55-BB66-3FC9-F2A1-6BDA3826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8A4283C-64BA-0938-AD68-1DF5879AD63B}"/>
              </a:ext>
            </a:extLst>
          </p:cNvPr>
          <p:cNvGrpSpPr/>
          <p:nvPr/>
        </p:nvGrpSpPr>
        <p:grpSpPr>
          <a:xfrm>
            <a:off x="505411" y="1708084"/>
            <a:ext cx="4497016" cy="458092"/>
            <a:chOff x="2829612" y="6141211"/>
            <a:chExt cx="4166500" cy="4244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500D741-1D88-70AE-6D16-1F423F14FDBC}"/>
                </a:ext>
              </a:extLst>
            </p:cNvPr>
            <p:cNvSpPr/>
            <p:nvPr/>
          </p:nvSpPr>
          <p:spPr>
            <a:xfrm rot="10800000">
              <a:off x="2829612" y="6141211"/>
              <a:ext cx="72000" cy="3842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72BF7-1C88-4D45-0871-7D8E2B2FACC7}"/>
                </a:ext>
              </a:extLst>
            </p:cNvPr>
            <p:cNvSpPr txBox="1"/>
            <p:nvPr/>
          </p:nvSpPr>
          <p:spPr>
            <a:xfrm>
              <a:off x="2901613" y="6178535"/>
              <a:ext cx="4094499" cy="387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페이퍼 프로토타이핑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6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141A13-F022-EAD2-14BD-8EF65BC724CF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C5B6AA-9DC8-EB5F-E5DE-A26D14460039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815AE4C-1646-181D-567E-D4FE426EA1BB}"/>
                </a:ext>
              </a:extLst>
            </p:cNvPr>
            <p:cNvSpPr txBox="1"/>
            <p:nvPr/>
          </p:nvSpPr>
          <p:spPr>
            <a:xfrm>
              <a:off x="509946" y="452196"/>
              <a:ext cx="4638538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프로토타이핑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&lt;2</a:t>
              </a:r>
              <a:r>
                <a:rPr lang="ko-KR" altLang="en-US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차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&gt;</a:t>
              </a:r>
              <a:endParaRPr lang="ko-KR" altLang="en-US" sz="3454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EE38AD5-D3F2-F4FA-AE07-5B8064032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663FC29E-A2DB-0067-3E16-A118B6F3507A}"/>
              </a:ext>
            </a:extLst>
          </p:cNvPr>
          <p:cNvSpPr/>
          <p:nvPr/>
        </p:nvSpPr>
        <p:spPr>
          <a:xfrm>
            <a:off x="505413" y="1598266"/>
            <a:ext cx="9680986" cy="5394516"/>
          </a:xfrm>
          <a:prstGeom prst="roundRect">
            <a:avLst>
              <a:gd name="adj" fmla="val 145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867072-3690-03FA-F562-FC9B1F8E35C9}"/>
              </a:ext>
            </a:extLst>
          </p:cNvPr>
          <p:cNvSpPr/>
          <p:nvPr/>
        </p:nvSpPr>
        <p:spPr>
          <a:xfrm>
            <a:off x="4144635" y="6710423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메인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6E2DB113-9E12-254A-0A58-99557318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141A13-F022-EAD2-14BD-8EF65BC724CF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C5B6AA-9DC8-EB5F-E5DE-A26D14460039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815AE4C-1646-181D-567E-D4FE426EA1BB}"/>
                </a:ext>
              </a:extLst>
            </p:cNvPr>
            <p:cNvSpPr txBox="1"/>
            <p:nvPr/>
          </p:nvSpPr>
          <p:spPr>
            <a:xfrm>
              <a:off x="509946" y="452196"/>
              <a:ext cx="4638538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프로토타이핑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&lt;2</a:t>
              </a:r>
              <a:r>
                <a:rPr lang="ko-KR" altLang="en-US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차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&gt;</a:t>
              </a:r>
              <a:endParaRPr lang="ko-KR" altLang="en-US" sz="3454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EE38AD5-D3F2-F4FA-AE07-5B8064032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663FC29E-A2DB-0067-3E16-A118B6F3507A}"/>
              </a:ext>
            </a:extLst>
          </p:cNvPr>
          <p:cNvSpPr/>
          <p:nvPr/>
        </p:nvSpPr>
        <p:spPr>
          <a:xfrm>
            <a:off x="505413" y="1598266"/>
            <a:ext cx="9680986" cy="5394516"/>
          </a:xfrm>
          <a:prstGeom prst="roundRect">
            <a:avLst>
              <a:gd name="adj" fmla="val 145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8F86A6-2898-DB43-12A0-F2EEC7AC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ED1E61-FC19-4A72-E935-06393501FF96}"/>
              </a:ext>
            </a:extLst>
          </p:cNvPr>
          <p:cNvSpPr/>
          <p:nvPr/>
        </p:nvSpPr>
        <p:spPr>
          <a:xfrm>
            <a:off x="4144635" y="6710423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여행지 목록</a:t>
            </a:r>
            <a:endParaRPr lang="en-US" altLang="ko-KR" sz="24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5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141A13-F022-EAD2-14BD-8EF65BC724CF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C5B6AA-9DC8-EB5F-E5DE-A26D14460039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815AE4C-1646-181D-567E-D4FE426EA1BB}"/>
                </a:ext>
              </a:extLst>
            </p:cNvPr>
            <p:cNvSpPr txBox="1"/>
            <p:nvPr/>
          </p:nvSpPr>
          <p:spPr>
            <a:xfrm>
              <a:off x="509946" y="452196"/>
              <a:ext cx="4638538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프로토타이핑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&lt;2</a:t>
              </a:r>
              <a:r>
                <a:rPr lang="ko-KR" altLang="en-US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차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&gt;</a:t>
              </a:r>
              <a:endParaRPr lang="ko-KR" altLang="en-US" sz="3454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EE38AD5-D3F2-F4FA-AE07-5B8064032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663FC29E-A2DB-0067-3E16-A118B6F3507A}"/>
              </a:ext>
            </a:extLst>
          </p:cNvPr>
          <p:cNvSpPr/>
          <p:nvPr/>
        </p:nvSpPr>
        <p:spPr>
          <a:xfrm>
            <a:off x="505413" y="1598266"/>
            <a:ext cx="9680986" cy="5394516"/>
          </a:xfrm>
          <a:prstGeom prst="roundRect">
            <a:avLst>
              <a:gd name="adj" fmla="val 145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D5415DD-4091-6200-03EA-C345240C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2971891-B825-2425-10BD-CEB7625EA52C}"/>
              </a:ext>
            </a:extLst>
          </p:cNvPr>
          <p:cNvSpPr/>
          <p:nvPr/>
        </p:nvSpPr>
        <p:spPr>
          <a:xfrm>
            <a:off x="4144635" y="6710423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일정 글 쓰기</a:t>
            </a:r>
          </a:p>
        </p:txBody>
      </p:sp>
    </p:spTree>
    <p:extLst>
      <p:ext uri="{BB962C8B-B14F-4D97-AF65-F5344CB8AC3E}">
        <p14:creationId xmlns:p14="http://schemas.microsoft.com/office/powerpoint/2010/main" val="18824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290C6-4B5B-3DA6-26F9-9745B3353878}"/>
              </a:ext>
            </a:extLst>
          </p:cNvPr>
          <p:cNvSpPr txBox="1"/>
          <p:nvPr/>
        </p:nvSpPr>
        <p:spPr>
          <a:xfrm>
            <a:off x="-1" y="701885"/>
            <a:ext cx="10691813" cy="82317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4749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830C4A-1E16-E28D-D8A8-7122AC7C6974}"/>
              </a:ext>
            </a:extLst>
          </p:cNvPr>
          <p:cNvSpPr/>
          <p:nvPr/>
        </p:nvSpPr>
        <p:spPr>
          <a:xfrm rot="5400000">
            <a:off x="5264048" y="976825"/>
            <a:ext cx="163718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115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6CF8B78-53D2-0BB5-AEFA-BD81A336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5B4BA7-980A-2F72-69A3-902D4D45AFCF}"/>
              </a:ext>
            </a:extLst>
          </p:cNvPr>
          <p:cNvSpPr txBox="1"/>
          <p:nvPr/>
        </p:nvSpPr>
        <p:spPr>
          <a:xfrm>
            <a:off x="-30145" y="4669324"/>
            <a:ext cx="3572427" cy="142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 소개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일정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007072F7-17C4-C006-3059-DB98F9DBB76B}"/>
              </a:ext>
            </a:extLst>
          </p:cNvPr>
          <p:cNvSpPr txBox="1"/>
          <p:nvPr/>
        </p:nvSpPr>
        <p:spPr>
          <a:xfrm>
            <a:off x="326806" y="2491694"/>
            <a:ext cx="2908528" cy="1421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634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01</a:t>
            </a:r>
            <a:endParaRPr lang="ko-KR" altLang="en-US" sz="8634" dirty="0">
              <a:solidFill>
                <a:schemeClr val="tx2">
                  <a:lumMod val="40000"/>
                  <a:lumOff val="6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8045B92D-8927-441F-9F82-789F7269F72E}"/>
              </a:ext>
            </a:extLst>
          </p:cNvPr>
          <p:cNvSpPr txBox="1"/>
          <p:nvPr/>
        </p:nvSpPr>
        <p:spPr>
          <a:xfrm>
            <a:off x="769210" y="3769853"/>
            <a:ext cx="2023721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885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34932C-3B1C-16F3-A54B-214F78704828}"/>
              </a:ext>
            </a:extLst>
          </p:cNvPr>
          <p:cNvSpPr txBox="1"/>
          <p:nvPr/>
        </p:nvSpPr>
        <p:spPr>
          <a:xfrm>
            <a:off x="3559705" y="4669324"/>
            <a:ext cx="3534929" cy="142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서비스구성도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유즈케이스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프로토타이핑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5D4D92F-F40B-3353-D5BD-943AFA895C4B}"/>
              </a:ext>
            </a:extLst>
          </p:cNvPr>
          <p:cNvSpPr txBox="1"/>
          <p:nvPr/>
        </p:nvSpPr>
        <p:spPr>
          <a:xfrm>
            <a:off x="3861499" y="2491694"/>
            <a:ext cx="2908528" cy="1421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634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02</a:t>
            </a:r>
            <a:endParaRPr lang="ko-KR" altLang="en-US" sz="8634" dirty="0">
              <a:solidFill>
                <a:schemeClr val="tx2">
                  <a:lumMod val="40000"/>
                  <a:lumOff val="6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66DF071-9666-15C8-168E-FA092EF6CC65}"/>
              </a:ext>
            </a:extLst>
          </p:cNvPr>
          <p:cNvSpPr txBox="1"/>
          <p:nvPr/>
        </p:nvSpPr>
        <p:spPr>
          <a:xfrm>
            <a:off x="4303903" y="3769853"/>
            <a:ext cx="2023721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885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E754E85-D497-75CB-6B2D-0D1294F94336}"/>
              </a:ext>
            </a:extLst>
          </p:cNvPr>
          <p:cNvSpPr txBox="1"/>
          <p:nvPr/>
        </p:nvSpPr>
        <p:spPr>
          <a:xfrm>
            <a:off x="7386463" y="2491694"/>
            <a:ext cx="2908528" cy="1421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634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03</a:t>
            </a:r>
            <a:endParaRPr lang="ko-KR" altLang="en-US" sz="8634" dirty="0">
              <a:solidFill>
                <a:schemeClr val="tx2">
                  <a:lumMod val="40000"/>
                  <a:lumOff val="6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2B58A93-26EB-C9DA-FBC5-74CE6A05F550}"/>
              </a:ext>
            </a:extLst>
          </p:cNvPr>
          <p:cNvSpPr txBox="1"/>
          <p:nvPr/>
        </p:nvSpPr>
        <p:spPr>
          <a:xfrm>
            <a:off x="7828867" y="3769853"/>
            <a:ext cx="2023721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885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C4F61-28F2-122C-3CE1-5750CBFADEB1}"/>
              </a:ext>
            </a:extLst>
          </p:cNvPr>
          <p:cNvSpPr txBox="1"/>
          <p:nvPr/>
        </p:nvSpPr>
        <p:spPr>
          <a:xfrm>
            <a:off x="7106778" y="4669324"/>
            <a:ext cx="3554889" cy="142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설계서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데이터베이스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디렉토리 설계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/>
            <a:r>
              <a:rPr lang="en-US" altLang="ko-KR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159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 기능</a:t>
            </a:r>
            <a:endParaRPr lang="en-US" altLang="ko-KR" sz="2159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AA94549-9544-F1FF-AE22-7AEEA39D647D}"/>
              </a:ext>
            </a:extLst>
          </p:cNvPr>
          <p:cNvCxnSpPr>
            <a:cxnSpLocks/>
          </p:cNvCxnSpPr>
          <p:nvPr/>
        </p:nvCxnSpPr>
        <p:spPr>
          <a:xfrm>
            <a:off x="3536210" y="2250527"/>
            <a:ext cx="0" cy="44190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D36368B-C0F7-27BA-08DA-D667ADE61F63}"/>
              </a:ext>
            </a:extLst>
          </p:cNvPr>
          <p:cNvCxnSpPr>
            <a:cxnSpLocks/>
          </p:cNvCxnSpPr>
          <p:nvPr/>
        </p:nvCxnSpPr>
        <p:spPr>
          <a:xfrm>
            <a:off x="7100706" y="2250527"/>
            <a:ext cx="0" cy="44190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50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19193930-CEA2-C9EF-C02D-C7D6ADD58D79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0599A2-322E-4C43-C13D-F03C111EDC41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3E1723E6-5CB7-E90C-08E0-EC81E07FD6F5}"/>
                </a:ext>
              </a:extLst>
            </p:cNvPr>
            <p:cNvSpPr txBox="1"/>
            <p:nvPr/>
          </p:nvSpPr>
          <p:spPr>
            <a:xfrm>
              <a:off x="509946" y="452196"/>
              <a:ext cx="4638538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프로토타이핑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&lt;2</a:t>
              </a:r>
              <a:r>
                <a:rPr lang="ko-KR" altLang="en-US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차</a:t>
              </a:r>
              <a:r>
                <a:rPr lang="en-US" altLang="ko-KR" sz="3454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&gt;</a:t>
              </a:r>
              <a:endParaRPr lang="ko-KR" altLang="en-US" sz="3454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8C1ED9C-CD51-3A20-F02A-80D9324F883D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93D47B-3D10-7B71-FC3D-99BC4E32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CB53735D-204D-A645-460E-E7315B6A9ABE}"/>
              </a:ext>
            </a:extLst>
          </p:cNvPr>
          <p:cNvSpPr>
            <a:spLocks noChangeAspect="1"/>
          </p:cNvSpPr>
          <p:nvPr/>
        </p:nvSpPr>
        <p:spPr>
          <a:xfrm>
            <a:off x="1157257" y="1545780"/>
            <a:ext cx="4066404" cy="2521170"/>
          </a:xfrm>
          <a:prstGeom prst="roundRect">
            <a:avLst>
              <a:gd name="adj" fmla="val 39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F7848F-E820-A8B4-9B1A-CFECADB6F1DC}"/>
              </a:ext>
            </a:extLst>
          </p:cNvPr>
          <p:cNvSpPr/>
          <p:nvPr/>
        </p:nvSpPr>
        <p:spPr>
          <a:xfrm>
            <a:off x="2346098" y="3754842"/>
            <a:ext cx="1688723" cy="521260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회원가입</a:t>
            </a:r>
          </a:p>
        </p:txBody>
      </p: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0F480B0A-C8FF-6E89-1876-1A641A82D40D}"/>
              </a:ext>
            </a:extLst>
          </p:cNvPr>
          <p:cNvSpPr>
            <a:spLocks noChangeAspect="1"/>
          </p:cNvSpPr>
          <p:nvPr/>
        </p:nvSpPr>
        <p:spPr>
          <a:xfrm>
            <a:off x="1157257" y="4404408"/>
            <a:ext cx="4066404" cy="2521170"/>
          </a:xfrm>
          <a:prstGeom prst="roundRect">
            <a:avLst>
              <a:gd name="adj" fmla="val 39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2BFFB4-5B16-5E6C-3CA6-83D81CF5C417}"/>
              </a:ext>
            </a:extLst>
          </p:cNvPr>
          <p:cNvSpPr/>
          <p:nvPr/>
        </p:nvSpPr>
        <p:spPr>
          <a:xfrm>
            <a:off x="2345991" y="6643215"/>
            <a:ext cx="1688723" cy="521260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추천일정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8832492C-66D6-D045-AE31-FDD19C387373}"/>
              </a:ext>
            </a:extLst>
          </p:cNvPr>
          <p:cNvSpPr>
            <a:spLocks noChangeAspect="1"/>
          </p:cNvSpPr>
          <p:nvPr/>
        </p:nvSpPr>
        <p:spPr>
          <a:xfrm>
            <a:off x="5556897" y="1545780"/>
            <a:ext cx="4066619" cy="2521303"/>
          </a:xfrm>
          <a:prstGeom prst="roundRect">
            <a:avLst>
              <a:gd name="adj" fmla="val 3931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F278FCF-2F59-4A0A-CC08-1B4289296245}"/>
              </a:ext>
            </a:extLst>
          </p:cNvPr>
          <p:cNvSpPr/>
          <p:nvPr/>
        </p:nvSpPr>
        <p:spPr>
          <a:xfrm>
            <a:off x="6706731" y="3757241"/>
            <a:ext cx="1688723" cy="521260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</a:t>
            </a:r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CF6AAA95-C7BD-E805-4D98-18EE93073547}"/>
              </a:ext>
            </a:extLst>
          </p:cNvPr>
          <p:cNvSpPr>
            <a:spLocks noChangeAspect="1"/>
          </p:cNvSpPr>
          <p:nvPr/>
        </p:nvSpPr>
        <p:spPr>
          <a:xfrm>
            <a:off x="5556897" y="4404408"/>
            <a:ext cx="4066619" cy="2521303"/>
          </a:xfrm>
          <a:prstGeom prst="roundRect">
            <a:avLst>
              <a:gd name="adj" fmla="val 3931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A2B019-7116-47E5-1306-712DFDAAC399}"/>
              </a:ext>
            </a:extLst>
          </p:cNvPr>
          <p:cNvSpPr/>
          <p:nvPr/>
        </p:nvSpPr>
        <p:spPr>
          <a:xfrm>
            <a:off x="6745844" y="6633167"/>
            <a:ext cx="1688723" cy="521260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34909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F263C2-E7DB-17E3-0411-8EAB8A4E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E7699-9A74-BC04-821B-AC03401DFBF3}"/>
              </a:ext>
            </a:extLst>
          </p:cNvPr>
          <p:cNvSpPr txBox="1"/>
          <p:nvPr/>
        </p:nvSpPr>
        <p:spPr>
          <a:xfrm>
            <a:off x="-1" y="3820431"/>
            <a:ext cx="10691811" cy="7566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4317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3BA43-46B7-A22C-B70E-618843BAE18D}"/>
              </a:ext>
            </a:extLst>
          </p:cNvPr>
          <p:cNvSpPr txBox="1"/>
          <p:nvPr/>
        </p:nvSpPr>
        <p:spPr>
          <a:xfrm>
            <a:off x="-1" y="608597"/>
            <a:ext cx="10691813" cy="308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427" dirty="0">
                <a:solidFill>
                  <a:srgbClr val="1B4975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03</a:t>
            </a:r>
            <a:endParaRPr lang="ko-KR" altLang="en-US" sz="2115" dirty="0">
              <a:solidFill>
                <a:srgbClr val="1B497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97985-5345-543E-84E4-252969410FB7}"/>
              </a:ext>
            </a:extLst>
          </p:cNvPr>
          <p:cNvSpPr txBox="1"/>
          <p:nvPr/>
        </p:nvSpPr>
        <p:spPr>
          <a:xfrm>
            <a:off x="0" y="4881972"/>
            <a:ext cx="10691814" cy="19525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설계서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데이터베이스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디렉토리 설계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구현 기능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B8CBE-7AC5-E71A-B5C6-267BF58E5299}"/>
              </a:ext>
            </a:extLst>
          </p:cNvPr>
          <p:cNvSpPr/>
          <p:nvPr/>
        </p:nvSpPr>
        <p:spPr>
          <a:xfrm rot="5400000">
            <a:off x="5264045" y="2982374"/>
            <a:ext cx="163718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</p:spTree>
    <p:extLst>
      <p:ext uri="{BB962C8B-B14F-4D97-AF65-F5344CB8AC3E}">
        <p14:creationId xmlns:p14="http://schemas.microsoft.com/office/powerpoint/2010/main" val="1616430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97094"/>
            <a:chOff x="468267" y="298307"/>
            <a:chExt cx="8969466" cy="9238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4899931" cy="7699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프로젝트 설계서</a:t>
              </a:r>
              <a:r>
                <a:rPr lang="en-US" altLang="ko-KR" sz="34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&lt;1&gt;</a:t>
              </a:r>
              <a:endParaRPr lang="ko-KR" altLang="en-US" sz="3450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EC3917-5270-7FAB-E860-D627D6A2FA26}"/>
              </a:ext>
            </a:extLst>
          </p:cNvPr>
          <p:cNvGrpSpPr/>
          <p:nvPr/>
        </p:nvGrpSpPr>
        <p:grpSpPr>
          <a:xfrm>
            <a:off x="505413" y="2246550"/>
            <a:ext cx="9680813" cy="3363792"/>
            <a:chOff x="468267" y="1870717"/>
            <a:chExt cx="8969306" cy="3116564"/>
          </a:xfrm>
          <a:effectLst>
            <a:outerShdw blurRad="50800" dist="38100" algn="l" rotWithShape="0">
              <a:prstClr val="black">
                <a:alpha val="22000"/>
              </a:prstClr>
            </a:outerShdw>
          </a:effectLst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53DA48-EB07-A62E-F2AA-F710A0232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267" y="1870717"/>
              <a:ext cx="2203272" cy="3116563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7FE92-C50F-C3CF-A248-3F8C7A34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665" y="1870718"/>
              <a:ext cx="2203272" cy="3116563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2660FC-D68E-7E81-D7C5-E98F9B62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221" y="1870939"/>
              <a:ext cx="2202957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25E751-0C2D-921C-EAB9-12738B1F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616" y="1870939"/>
              <a:ext cx="2202957" cy="3116119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A86DC1-8981-C0A2-D281-5EEA80B39BED}"/>
              </a:ext>
            </a:extLst>
          </p:cNvPr>
          <p:cNvGrpSpPr/>
          <p:nvPr/>
        </p:nvGrpSpPr>
        <p:grpSpPr>
          <a:xfrm>
            <a:off x="505414" y="5820899"/>
            <a:ext cx="9680985" cy="884231"/>
            <a:chOff x="468267" y="5320046"/>
            <a:chExt cx="8969465" cy="81924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469EA5-AA02-44C2-8AEB-3AFD91C5534F}"/>
                </a:ext>
              </a:extLst>
            </p:cNvPr>
            <p:cNvGrpSpPr/>
            <p:nvPr/>
          </p:nvGrpSpPr>
          <p:grpSpPr>
            <a:xfrm>
              <a:off x="468267" y="5320046"/>
              <a:ext cx="2203272" cy="517691"/>
              <a:chOff x="468267" y="5421650"/>
              <a:chExt cx="2203272" cy="51769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FD56761-4687-B3B0-B327-13FEBE6CE9A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C8474D-E86F-FF64-74B9-CF0DC444AF09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표지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2012958-4944-C97C-EE89-EA609F960C8C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3"/>
              <a:chOff x="468267" y="5421650"/>
              <a:chExt cx="2203272" cy="81924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652B8E-9066-28AE-0CEC-0C32E0F4DE1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C260A0-FF25-ACDB-7B91-1DCBF53EB3C8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공통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디렉토리</a:t>
                </a:r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 </a:t>
                </a:r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설계서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E4EDF8-4EA6-B313-2085-A00544C48B0F}"/>
                </a:ext>
              </a:extLst>
            </p:cNvPr>
            <p:cNvGrpSpPr/>
            <p:nvPr/>
          </p:nvGrpSpPr>
          <p:grpSpPr>
            <a:xfrm>
              <a:off x="4979063" y="5320046"/>
              <a:ext cx="2203272" cy="819242"/>
              <a:chOff x="468267" y="5421650"/>
              <a:chExt cx="2203272" cy="81924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5899C87-C6F8-70D1-8737-4FB73CC769B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1560E4-59AB-9F46-E09C-B8E640AA15CD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프로젝트 디렉토리 설계서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6688386-7A09-4366-15BD-23CF9C04060C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819242"/>
              <a:chOff x="468267" y="5421650"/>
              <a:chExt cx="2203272" cy="81924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FE99EC1-69F5-DCB5-5867-57FE0D13734C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2D2BB2-D400-B76B-59C3-DB9B00CF36ED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DB </a:t>
                </a:r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테이블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설계서 </a:t>
                </a:r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&lt;1&gt;</a:t>
                </a:r>
                <a:endParaRPr lang="ko-KR" altLang="en-US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1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4862802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프로젝트 설계서</a:t>
              </a:r>
              <a:r>
                <a:rPr lang="en-US" altLang="ko-KR" sz="34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&lt;2&gt;</a:t>
              </a:r>
              <a:endParaRPr lang="ko-KR" altLang="en-US" sz="3450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EC3917-5270-7FAB-E860-D627D6A2FA26}"/>
              </a:ext>
            </a:extLst>
          </p:cNvPr>
          <p:cNvGrpSpPr/>
          <p:nvPr/>
        </p:nvGrpSpPr>
        <p:grpSpPr>
          <a:xfrm>
            <a:off x="505413" y="2246550"/>
            <a:ext cx="9680813" cy="3363792"/>
            <a:chOff x="468267" y="1870717"/>
            <a:chExt cx="8969306" cy="3116564"/>
          </a:xfrm>
          <a:effectLst>
            <a:outerShdw blurRad="50800" dist="38100" algn="l" rotWithShape="0">
              <a:prstClr val="black">
                <a:alpha val="22000"/>
              </a:prstClr>
            </a:outerShdw>
          </a:effectLst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53DA48-EB07-A62E-F2AA-F710A0232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267" y="1870717"/>
              <a:ext cx="2203271" cy="3116563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7FE92-C50F-C3CF-A248-3F8C7A34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665" y="1870718"/>
              <a:ext cx="2203271" cy="3116563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2660FC-D68E-7E81-D7C5-E98F9B62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221" y="1870940"/>
              <a:ext cx="2202957" cy="3116117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25E751-0C2D-921C-EAB9-12738B1F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616" y="1870940"/>
              <a:ext cx="2202957" cy="3116117"/>
            </a:xfrm>
            <a:prstGeom prst="rect">
              <a:avLst/>
            </a:prstGeom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A86DC1-8981-C0A2-D281-5EEA80B39BED}"/>
              </a:ext>
            </a:extLst>
          </p:cNvPr>
          <p:cNvGrpSpPr/>
          <p:nvPr/>
        </p:nvGrpSpPr>
        <p:grpSpPr>
          <a:xfrm>
            <a:off x="505414" y="5820899"/>
            <a:ext cx="9680985" cy="884230"/>
            <a:chOff x="468267" y="5320046"/>
            <a:chExt cx="8969465" cy="81924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469EA5-AA02-44C2-8AEB-3AFD91C5534F}"/>
                </a:ext>
              </a:extLst>
            </p:cNvPr>
            <p:cNvGrpSpPr/>
            <p:nvPr/>
          </p:nvGrpSpPr>
          <p:grpSpPr>
            <a:xfrm>
              <a:off x="468267" y="5320046"/>
              <a:ext cx="2203272" cy="819242"/>
              <a:chOff x="468267" y="5421650"/>
              <a:chExt cx="2203272" cy="81924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FD56761-4687-B3B0-B327-13FEBE6CE9A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C8474D-E86F-FF64-74B9-CF0DC444AF09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DB </a:t>
                </a:r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테이블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설계서 </a:t>
                </a:r>
                <a:r>
                  <a:rPr lang="en-US" altLang="ko-KR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&lt;2&gt;</a:t>
                </a:r>
                <a:endParaRPr lang="ko-KR" altLang="en-US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2012958-4944-C97C-EE89-EA609F960C8C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2"/>
              <a:chOff x="468267" y="5421650"/>
              <a:chExt cx="2203272" cy="81924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652B8E-9066-28AE-0CEC-0C32E0F4DE1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C260A0-FF25-ACDB-7B91-1DCBF53EB3C8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서비스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구성도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E4EDF8-4EA6-B313-2085-A00544C48B0F}"/>
                </a:ext>
              </a:extLst>
            </p:cNvPr>
            <p:cNvGrpSpPr/>
            <p:nvPr/>
          </p:nvGrpSpPr>
          <p:grpSpPr>
            <a:xfrm>
              <a:off x="4979063" y="5320046"/>
              <a:ext cx="2203272" cy="517691"/>
              <a:chOff x="468267" y="5421650"/>
              <a:chExt cx="2203272" cy="51769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5899C87-C6F8-70D1-8737-4FB73CC769B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1560E4-59AB-9F46-E09C-B8E640AA15CD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화면 설계서</a:t>
                </a:r>
                <a:endParaRPr lang="en-US" altLang="ko-KR" sz="2115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6688386-7A09-4366-15BD-23CF9C04060C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517690"/>
              <a:chOff x="468267" y="5421650"/>
              <a:chExt cx="2203272" cy="51769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FE99EC1-69F5-DCB5-5867-57FE0D13734C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rgbClr val="1B49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2D2BB2-D400-B76B-59C3-DB9B00CF36ED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rgbClr val="1B4975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모듈 설계서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33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3432565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데이터베이스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533712C4-CD4D-FD1F-CC02-B3D8BDA706E3}"/>
              </a:ext>
            </a:extLst>
          </p:cNvPr>
          <p:cNvSpPr/>
          <p:nvPr/>
        </p:nvSpPr>
        <p:spPr>
          <a:xfrm>
            <a:off x="505413" y="1688640"/>
            <a:ext cx="9603229" cy="5223756"/>
          </a:xfrm>
          <a:prstGeom prst="roundRect">
            <a:avLst>
              <a:gd name="adj" fmla="val 393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641D4B-5763-E26E-20F9-D7FD4BC76BB8}"/>
              </a:ext>
            </a:extLst>
          </p:cNvPr>
          <p:cNvSpPr/>
          <p:nvPr/>
        </p:nvSpPr>
        <p:spPr>
          <a:xfrm>
            <a:off x="7551093" y="1927691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ERD</a:t>
            </a:r>
            <a:endParaRPr lang="ko-KR" altLang="en-US" sz="24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16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3545440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디렉토리 설계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CAAEBF-9721-5319-1CE5-3171BF5AB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9" y="3162786"/>
            <a:ext cx="7949206" cy="2907936"/>
          </a:xfrm>
          <a:prstGeom prst="rect">
            <a:avLst/>
          </a:prstGeom>
        </p:spPr>
      </p:pic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id="{D560E5B4-567E-33B3-0098-5998E382C486}"/>
              </a:ext>
            </a:extLst>
          </p:cNvPr>
          <p:cNvSpPr/>
          <p:nvPr/>
        </p:nvSpPr>
        <p:spPr>
          <a:xfrm>
            <a:off x="1097491" y="2123492"/>
            <a:ext cx="8496831" cy="4768810"/>
          </a:xfrm>
          <a:prstGeom prst="roundRect">
            <a:avLst>
              <a:gd name="adj" fmla="val 3931"/>
            </a:avLst>
          </a:prstGeom>
          <a:noFill/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533F292-EB7C-9BD0-9ECE-3C8B5B4612A7}"/>
              </a:ext>
            </a:extLst>
          </p:cNvPr>
          <p:cNvSpPr/>
          <p:nvPr/>
        </p:nvSpPr>
        <p:spPr>
          <a:xfrm>
            <a:off x="4144635" y="1834629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JAVA</a:t>
            </a:r>
            <a:endParaRPr lang="ko-KR" altLang="en-US" sz="24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146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3545440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디렉토리 설계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id="{D560E5B4-567E-33B3-0098-5998E382C486}"/>
              </a:ext>
            </a:extLst>
          </p:cNvPr>
          <p:cNvSpPr/>
          <p:nvPr/>
        </p:nvSpPr>
        <p:spPr>
          <a:xfrm>
            <a:off x="1097491" y="2123492"/>
            <a:ext cx="8496831" cy="4768810"/>
          </a:xfrm>
          <a:prstGeom prst="roundRect">
            <a:avLst>
              <a:gd name="adj" fmla="val 3931"/>
            </a:avLst>
          </a:prstGeom>
          <a:noFill/>
          <a:ln>
            <a:solidFill>
              <a:srgbClr val="1B4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533F292-EB7C-9BD0-9ECE-3C8B5B4612A7}"/>
              </a:ext>
            </a:extLst>
          </p:cNvPr>
          <p:cNvSpPr/>
          <p:nvPr/>
        </p:nvSpPr>
        <p:spPr>
          <a:xfrm>
            <a:off x="3857900" y="1834629"/>
            <a:ext cx="297601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WebContent</a:t>
            </a:r>
            <a:endParaRPr lang="ko-KR" altLang="en-US" sz="24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AF1BBD-391F-9265-BD3B-7490B177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45" y="2773918"/>
            <a:ext cx="2082540" cy="33777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419152-5542-68F1-CA4D-DA75CDAC4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92" y="2773918"/>
            <a:ext cx="1333333" cy="20063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2A0028-F2D7-A28F-E84B-743ED3B53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05" y="2773918"/>
            <a:ext cx="1853968" cy="36190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22A51F-A877-99E7-B7F1-60A0B259A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93" y="2773918"/>
            <a:ext cx="1803175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59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6F07AE-8531-EF1C-15DB-6368D106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1787436"/>
            <a:ext cx="9540000" cy="464652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3FBB1C-B5D8-3D4B-48C4-175F6658FA0A}"/>
              </a:ext>
            </a:extLst>
          </p:cNvPr>
          <p:cNvSpPr/>
          <p:nvPr/>
        </p:nvSpPr>
        <p:spPr>
          <a:xfrm>
            <a:off x="2322856" y="3554837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05A2ED5-47E5-84B3-6884-C026C877738C}"/>
              </a:ext>
            </a:extLst>
          </p:cNvPr>
          <p:cNvSpPr/>
          <p:nvPr/>
        </p:nvSpPr>
        <p:spPr>
          <a:xfrm>
            <a:off x="4144635" y="6151604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7635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807013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태그 검색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메인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07C2E1-8C8D-3898-D8E2-8027CDB32C28}"/>
              </a:ext>
            </a:extLst>
          </p:cNvPr>
          <p:cNvGrpSpPr/>
          <p:nvPr/>
        </p:nvGrpSpPr>
        <p:grpSpPr>
          <a:xfrm>
            <a:off x="4248803" y="2608600"/>
            <a:ext cx="5865920" cy="3562602"/>
            <a:chOff x="4248803" y="2608600"/>
            <a:chExt cx="5865920" cy="356260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15BAB5-B616-0234-08E3-CC356C5FFFE0}"/>
                </a:ext>
              </a:extLst>
            </p:cNvPr>
            <p:cNvSpPr/>
            <p:nvPr/>
          </p:nvSpPr>
          <p:spPr>
            <a:xfrm>
              <a:off x="4248803" y="3257181"/>
              <a:ext cx="5865920" cy="2914021"/>
            </a:xfrm>
            <a:prstGeom prst="roundRect">
              <a:avLst>
                <a:gd name="adj" fmla="val 7012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A36BE56-7D7F-E5EE-5415-F5BCD402EEC2}"/>
                </a:ext>
              </a:extLst>
            </p:cNvPr>
            <p:cNvGrpSpPr/>
            <p:nvPr/>
          </p:nvGrpSpPr>
          <p:grpSpPr>
            <a:xfrm>
              <a:off x="4248803" y="2608600"/>
              <a:ext cx="5042258" cy="461665"/>
              <a:chOff x="4914490" y="2095078"/>
              <a:chExt cx="5042258" cy="46166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526FF5-0781-E4B1-DB76-FF427F4761D3}"/>
                  </a:ext>
                </a:extLst>
              </p:cNvPr>
              <p:cNvSpPr txBox="1"/>
              <p:nvPr/>
            </p:nvSpPr>
            <p:spPr>
              <a:xfrm>
                <a:off x="5034227" y="2095078"/>
                <a:ext cx="4922521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태그를 활용한 여행지 검색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1B0D76C-2347-98EB-2622-1424EA1CC440}"/>
                  </a:ext>
                </a:extLst>
              </p:cNvPr>
              <p:cNvSpPr/>
              <p:nvPr/>
            </p:nvSpPr>
            <p:spPr>
              <a:xfrm rot="10800000">
                <a:off x="4914490" y="2108505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11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6F07AE-8531-EF1C-15DB-6368D106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6" y="1787435"/>
            <a:ext cx="9540000" cy="464653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3FBB1C-B5D8-3D4B-48C4-175F6658FA0A}"/>
              </a:ext>
            </a:extLst>
          </p:cNvPr>
          <p:cNvSpPr/>
          <p:nvPr/>
        </p:nvSpPr>
        <p:spPr>
          <a:xfrm>
            <a:off x="5729247" y="2745180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96E7061-F620-707F-371D-667EA787E15D}"/>
              </a:ext>
            </a:extLst>
          </p:cNvPr>
          <p:cNvSpPr/>
          <p:nvPr/>
        </p:nvSpPr>
        <p:spPr>
          <a:xfrm>
            <a:off x="4102875" y="4437985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1A56A34-8C92-74C3-E77F-5F830853C5AE}"/>
              </a:ext>
            </a:extLst>
          </p:cNvPr>
          <p:cNvSpPr/>
          <p:nvPr/>
        </p:nvSpPr>
        <p:spPr>
          <a:xfrm>
            <a:off x="6179247" y="4674547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05A2ED5-47E5-84B3-6884-C026C877738C}"/>
              </a:ext>
            </a:extLst>
          </p:cNvPr>
          <p:cNvSpPr/>
          <p:nvPr/>
        </p:nvSpPr>
        <p:spPr>
          <a:xfrm>
            <a:off x="4144635" y="6151604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12333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7B4E8C-B7F2-86E0-22A4-79AEB021DDF8}"/>
              </a:ext>
            </a:extLst>
          </p:cNvPr>
          <p:cNvSpPr txBox="1"/>
          <p:nvPr/>
        </p:nvSpPr>
        <p:spPr>
          <a:xfrm>
            <a:off x="-1" y="3820431"/>
            <a:ext cx="10691811" cy="7566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4317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E1E4F-28CA-C625-5512-C01BA00AA9DC}"/>
              </a:ext>
            </a:extLst>
          </p:cNvPr>
          <p:cNvSpPr txBox="1"/>
          <p:nvPr/>
        </p:nvSpPr>
        <p:spPr>
          <a:xfrm>
            <a:off x="-1" y="608597"/>
            <a:ext cx="10691813" cy="308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427" dirty="0">
                <a:solidFill>
                  <a:srgbClr val="1B4975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01</a:t>
            </a:r>
            <a:r>
              <a:rPr lang="ko-KR" altLang="en-US" sz="863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　</a:t>
            </a:r>
            <a:endParaRPr lang="ko-KR" altLang="en-US" sz="2115" dirty="0">
              <a:solidFill>
                <a:srgbClr val="1B497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BA7C8-7118-8056-525C-D99815437A4A}"/>
              </a:ext>
            </a:extLst>
          </p:cNvPr>
          <p:cNvSpPr txBox="1"/>
          <p:nvPr/>
        </p:nvSpPr>
        <p:spPr>
          <a:xfrm>
            <a:off x="0" y="4881972"/>
            <a:ext cx="10691814" cy="19525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 소개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일정</a:t>
            </a:r>
            <a:endParaRPr lang="en-US" altLang="ko-KR" sz="3022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B13B9B-9BA8-91FE-8AA1-9ED58BEACDA1}"/>
              </a:ext>
            </a:extLst>
          </p:cNvPr>
          <p:cNvSpPr/>
          <p:nvPr/>
        </p:nvSpPr>
        <p:spPr>
          <a:xfrm rot="5400000">
            <a:off x="5264045" y="2982374"/>
            <a:ext cx="163718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44E703-9E3E-18FB-C724-878F5FB4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36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807013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이메일 중복 검사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회원가입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9FF1-E557-A61F-4E88-E8C791C2A0AA}"/>
              </a:ext>
            </a:extLst>
          </p:cNvPr>
          <p:cNvGrpSpPr/>
          <p:nvPr/>
        </p:nvGrpSpPr>
        <p:grpSpPr>
          <a:xfrm>
            <a:off x="7309074" y="2863816"/>
            <a:ext cx="3463126" cy="2883841"/>
            <a:chOff x="7309074" y="2863816"/>
            <a:chExt cx="3463126" cy="28838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655C39-4247-CE96-6FF8-5A54FA01F9F6}"/>
                </a:ext>
              </a:extLst>
            </p:cNvPr>
            <p:cNvGrpSpPr/>
            <p:nvPr/>
          </p:nvGrpSpPr>
          <p:grpSpPr>
            <a:xfrm>
              <a:off x="7309074" y="2863816"/>
              <a:ext cx="3463126" cy="461665"/>
              <a:chOff x="7228688" y="2863816"/>
              <a:chExt cx="3463126" cy="46166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8F85D5-738D-E168-0BD4-6A37D7A40DA4}"/>
                  </a:ext>
                </a:extLst>
              </p:cNvPr>
              <p:cNvSpPr txBox="1"/>
              <p:nvPr/>
            </p:nvSpPr>
            <p:spPr>
              <a:xfrm>
                <a:off x="7348426" y="2863816"/>
                <a:ext cx="3343388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중복이 아닐 때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CC92CD2-D7DA-4288-486F-56120322AA56}"/>
                  </a:ext>
                </a:extLst>
              </p:cNvPr>
              <p:cNvSpPr/>
              <p:nvPr/>
            </p:nvSpPr>
            <p:spPr>
              <a:xfrm rot="10800000">
                <a:off x="7228688" y="2877243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1558CB7-40AC-4CAF-C1E7-8381C5C11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9074" y="3406387"/>
              <a:ext cx="2878954" cy="2341270"/>
            </a:xfrm>
            <a:prstGeom prst="roundRect">
              <a:avLst>
                <a:gd name="adj" fmla="val 8486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625154-9179-ECB0-666F-39FB8C5939AB}"/>
              </a:ext>
            </a:extLst>
          </p:cNvPr>
          <p:cNvGrpSpPr/>
          <p:nvPr/>
        </p:nvGrpSpPr>
        <p:grpSpPr>
          <a:xfrm>
            <a:off x="4189584" y="2863816"/>
            <a:ext cx="5042258" cy="2883841"/>
            <a:chOff x="4189584" y="2863816"/>
            <a:chExt cx="5042258" cy="288384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443A4B1-7574-9CF0-AD15-223AE0DF56FA}"/>
                </a:ext>
              </a:extLst>
            </p:cNvPr>
            <p:cNvGrpSpPr/>
            <p:nvPr/>
          </p:nvGrpSpPr>
          <p:grpSpPr>
            <a:xfrm>
              <a:off x="4189584" y="2863816"/>
              <a:ext cx="5042258" cy="461665"/>
              <a:chOff x="4914490" y="2095078"/>
              <a:chExt cx="5042258" cy="4616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091277-1854-0E6F-19D6-CF0524F4298B}"/>
                  </a:ext>
                </a:extLst>
              </p:cNvPr>
              <p:cNvSpPr txBox="1"/>
              <p:nvPr/>
            </p:nvSpPr>
            <p:spPr>
              <a:xfrm>
                <a:off x="5034227" y="2095078"/>
                <a:ext cx="4922521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중복일 때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B18C417-3AED-4A63-E267-6A9D29EBEFE9}"/>
                  </a:ext>
                </a:extLst>
              </p:cNvPr>
              <p:cNvSpPr/>
              <p:nvPr/>
            </p:nvSpPr>
            <p:spPr>
              <a:xfrm rot="10800000">
                <a:off x="4914490" y="2108505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182DC17-D74A-A819-2E5A-DF03EBEB4B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4292" y="3406387"/>
              <a:ext cx="2878954" cy="2341270"/>
            </a:xfrm>
            <a:prstGeom prst="roundRect">
              <a:avLst>
                <a:gd name="adj" fmla="val 8486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23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3C2A52-5CEA-1B8D-799A-7BB9A22C8DB2}"/>
              </a:ext>
            </a:extLst>
          </p:cNvPr>
          <p:cNvGrpSpPr/>
          <p:nvPr/>
        </p:nvGrpSpPr>
        <p:grpSpPr>
          <a:xfrm>
            <a:off x="4734493" y="1755562"/>
            <a:ext cx="5042258" cy="461665"/>
            <a:chOff x="4914490" y="2095078"/>
            <a:chExt cx="504225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550585-D417-875C-955F-D878A1B20D12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메일 인증 후 가입완료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0A490D-1EF0-100A-A1A6-7D818088236F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D3A3D6-FB58-CB58-29ED-223FE76DE05D}"/>
              </a:ext>
            </a:extLst>
          </p:cNvPr>
          <p:cNvGrpSpPr/>
          <p:nvPr/>
        </p:nvGrpSpPr>
        <p:grpSpPr>
          <a:xfrm>
            <a:off x="0" y="1807013"/>
            <a:ext cx="3981100" cy="5220000"/>
            <a:chOff x="362950" y="1786700"/>
            <a:chExt cx="3981100" cy="522000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1D9AC8B-D49A-57D4-4980-91ECD544F544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A3055F-252E-5996-14DA-186D516B74AC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27933A-05E1-B3A3-BE9F-34916EAB352B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가입하기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C3A0353-3F59-3F61-F48A-E306781C62F3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회원가입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2B2C80-1814-26A1-7FBB-D4483F0B7925}"/>
              </a:ext>
            </a:extLst>
          </p:cNvPr>
          <p:cNvSpPr/>
          <p:nvPr/>
        </p:nvSpPr>
        <p:spPr>
          <a:xfrm>
            <a:off x="4705490" y="5551013"/>
            <a:ext cx="5220000" cy="1476000"/>
          </a:xfrm>
          <a:prstGeom prst="roundRect">
            <a:avLst>
              <a:gd name="adj" fmla="val 1104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BAB104-44C8-DAB0-3037-E94F0F39A6B8}"/>
              </a:ext>
            </a:extLst>
          </p:cNvPr>
          <p:cNvSpPr/>
          <p:nvPr/>
        </p:nvSpPr>
        <p:spPr>
          <a:xfrm>
            <a:off x="4705490" y="2376151"/>
            <a:ext cx="5220000" cy="1476000"/>
          </a:xfrm>
          <a:prstGeom prst="roundRect">
            <a:avLst>
              <a:gd name="adj" fmla="val 1104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9AF7B8-3D6D-0C5E-9E7B-826E16EB52F7}"/>
              </a:ext>
            </a:extLst>
          </p:cNvPr>
          <p:cNvSpPr/>
          <p:nvPr/>
        </p:nvSpPr>
        <p:spPr>
          <a:xfrm>
            <a:off x="4705490" y="3963582"/>
            <a:ext cx="5220000" cy="1476000"/>
          </a:xfrm>
          <a:prstGeom prst="roundRect">
            <a:avLst>
              <a:gd name="adj" fmla="val 1104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7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40010E-7376-A036-A9CA-925BA3632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 b="19684"/>
          <a:stretch/>
        </p:blipFill>
        <p:spPr>
          <a:xfrm>
            <a:off x="5465643" y="2384216"/>
            <a:ext cx="3816000" cy="464258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413520-E0B2-FA70-6B7B-FA3F1068991C}"/>
              </a:ext>
            </a:extLst>
          </p:cNvPr>
          <p:cNvGrpSpPr/>
          <p:nvPr/>
        </p:nvGrpSpPr>
        <p:grpSpPr>
          <a:xfrm>
            <a:off x="5465643" y="1786700"/>
            <a:ext cx="5042258" cy="461665"/>
            <a:chOff x="4914490" y="2095078"/>
            <a:chExt cx="5042258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2BCEF4-C17F-63DF-3E63-2531586E7456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카카오 연동 회원가입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F28911-B9C7-3C10-4B48-1DA0325C809C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7FB568F-F9C0-072D-F21D-2DA5EEF58D6F}"/>
              </a:ext>
            </a:extLst>
          </p:cNvPr>
          <p:cNvGrpSpPr/>
          <p:nvPr/>
        </p:nvGrpSpPr>
        <p:grpSpPr>
          <a:xfrm>
            <a:off x="0" y="1807013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43E707-095F-FC2A-4D02-A8F166BC52D9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75AB510-9D9B-427E-B5C6-EAD8C797CA95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0FD6C1-F8F8-2FAE-3528-CB45EE471E78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카카오 회원가입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89443C6-0AA9-2817-DEF1-35617BC478A4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63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6F07AE-8531-EF1C-15DB-6368D106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1787436"/>
            <a:ext cx="9540000" cy="464652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3FBB1C-B5D8-3D4B-48C4-175F6658FA0A}"/>
              </a:ext>
            </a:extLst>
          </p:cNvPr>
          <p:cNvSpPr/>
          <p:nvPr/>
        </p:nvSpPr>
        <p:spPr>
          <a:xfrm>
            <a:off x="3053181" y="3247597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96E7061-F620-707F-371D-667EA787E15D}"/>
              </a:ext>
            </a:extLst>
          </p:cNvPr>
          <p:cNvSpPr/>
          <p:nvPr/>
        </p:nvSpPr>
        <p:spPr>
          <a:xfrm>
            <a:off x="2133398" y="4327453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1A56A34-8C92-74C3-E77F-5F830853C5AE}"/>
              </a:ext>
            </a:extLst>
          </p:cNvPr>
          <p:cNvSpPr/>
          <p:nvPr/>
        </p:nvSpPr>
        <p:spPr>
          <a:xfrm>
            <a:off x="6359543" y="3615126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05A2ED5-47E5-84B3-6884-C026C877738C}"/>
              </a:ext>
            </a:extLst>
          </p:cNvPr>
          <p:cNvSpPr/>
          <p:nvPr/>
        </p:nvSpPr>
        <p:spPr>
          <a:xfrm>
            <a:off x="4144635" y="6151604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여행지 목록</a:t>
            </a:r>
          </a:p>
        </p:txBody>
      </p:sp>
    </p:spTree>
    <p:extLst>
      <p:ext uri="{BB962C8B-B14F-4D97-AF65-F5344CB8AC3E}">
        <p14:creationId xmlns:p14="http://schemas.microsoft.com/office/powerpoint/2010/main" val="200853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담기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여행지 목록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336AC35-AA33-633E-95AB-260EC6BD962C}"/>
              </a:ext>
            </a:extLst>
          </p:cNvPr>
          <p:cNvGrpSpPr/>
          <p:nvPr/>
        </p:nvGrpSpPr>
        <p:grpSpPr>
          <a:xfrm>
            <a:off x="4279476" y="2618671"/>
            <a:ext cx="2808000" cy="3732138"/>
            <a:chOff x="4299572" y="2618671"/>
            <a:chExt cx="2808000" cy="373213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F62EC28-6AFE-9B68-4F6E-059914D8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572" y="2618671"/>
              <a:ext cx="2808000" cy="2687997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0B1B826-4B69-3D52-0A87-124892D8586D}"/>
                </a:ext>
              </a:extLst>
            </p:cNvPr>
            <p:cNvGrpSpPr/>
            <p:nvPr/>
          </p:nvGrpSpPr>
          <p:grpSpPr>
            <a:xfrm>
              <a:off x="4299572" y="5663585"/>
              <a:ext cx="2807991" cy="687224"/>
              <a:chOff x="3535690" y="5776365"/>
              <a:chExt cx="2807991" cy="68722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563E74-C207-C171-AD96-0D5A179B6193}"/>
                  </a:ext>
                </a:extLst>
              </p:cNvPr>
              <p:cNvSpPr txBox="1"/>
              <p:nvPr/>
            </p:nvSpPr>
            <p:spPr>
              <a:xfrm>
                <a:off x="3535690" y="5940369"/>
                <a:ext cx="2807991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2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담기 전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81C6EB1-C90F-2ACF-0E3F-57B8DE7F120B}"/>
                  </a:ext>
                </a:extLst>
              </p:cNvPr>
              <p:cNvSpPr/>
              <p:nvPr/>
            </p:nvSpPr>
            <p:spPr>
              <a:xfrm rot="16200000">
                <a:off x="4900834" y="5607864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2DC2203-9730-B21A-A48C-2B5C0985469C}"/>
              </a:ext>
            </a:extLst>
          </p:cNvPr>
          <p:cNvGrpSpPr/>
          <p:nvPr/>
        </p:nvGrpSpPr>
        <p:grpSpPr>
          <a:xfrm>
            <a:off x="7276104" y="2576443"/>
            <a:ext cx="2808000" cy="3774366"/>
            <a:chOff x="7296200" y="2576443"/>
            <a:chExt cx="2808000" cy="377436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8886483-C7B6-1BF0-1E4D-1E99C32E0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200" y="2576443"/>
              <a:ext cx="2808000" cy="2687997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54BB226-8B37-2C3D-E502-E451CA3988C2}"/>
                </a:ext>
              </a:extLst>
            </p:cNvPr>
            <p:cNvGrpSpPr/>
            <p:nvPr/>
          </p:nvGrpSpPr>
          <p:grpSpPr>
            <a:xfrm>
              <a:off x="7296201" y="5663585"/>
              <a:ext cx="2807990" cy="687224"/>
              <a:chOff x="3535691" y="5776365"/>
              <a:chExt cx="2807990" cy="6872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8B14F2-A4C8-BD44-3F97-F77737500707}"/>
                  </a:ext>
                </a:extLst>
              </p:cNvPr>
              <p:cNvSpPr txBox="1"/>
              <p:nvPr/>
            </p:nvSpPr>
            <p:spPr>
              <a:xfrm>
                <a:off x="3535691" y="5940369"/>
                <a:ext cx="2807990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2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담기 후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B250CB-93EC-3160-4444-ECD668B8990C}"/>
                  </a:ext>
                </a:extLst>
              </p:cNvPr>
              <p:cNvSpPr/>
              <p:nvPr/>
            </p:nvSpPr>
            <p:spPr>
              <a:xfrm rot="16200000">
                <a:off x="4900834" y="5607864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5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985441-8177-89E4-DC87-FD63786FD754}"/>
              </a:ext>
            </a:extLst>
          </p:cNvPr>
          <p:cNvGrpSpPr/>
          <p:nvPr/>
        </p:nvGrpSpPr>
        <p:grpSpPr>
          <a:xfrm>
            <a:off x="5240977" y="1735833"/>
            <a:ext cx="5042258" cy="461665"/>
            <a:chOff x="4914490" y="2095078"/>
            <a:chExt cx="5042258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9D8569-265F-4D6C-8EA5-14CA0DF14B06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리뷰 작성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2B96CD-4868-438C-7D9C-57E5BCBF446D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29EDFDE-4A72-C10D-F5B5-0BEB44CA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77" y="2278875"/>
            <a:ext cx="3906439" cy="175674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478230-5EFF-A969-8C6A-E43D0670D918}"/>
              </a:ext>
            </a:extLst>
          </p:cNvPr>
          <p:cNvGrpSpPr/>
          <p:nvPr/>
        </p:nvGrpSpPr>
        <p:grpSpPr>
          <a:xfrm>
            <a:off x="5240977" y="4289221"/>
            <a:ext cx="5042258" cy="461665"/>
            <a:chOff x="4914490" y="2095078"/>
            <a:chExt cx="5042258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F85A36-1F5A-5227-78BF-480A0741ADE4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리뷰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CE39CAB-9EBF-BCEF-1070-93B478F7E6E6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4CA8B8-CBBA-F9B9-6981-DB652BEF8384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8833A20-F0B5-99CF-84BD-2790A3AB295D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196604B-8978-2B16-95D8-E35258B4D853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89A83D-71DB-703E-0FB3-480E3C12E10A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리뷰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F78FF73-6BAC-B718-C928-9BDC2E190430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여행지 목록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2E1B372-34E2-DA9A-B211-3586680A9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77" y="4829359"/>
            <a:ext cx="3906439" cy="220748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1477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B1120-B416-2617-7E9A-DAE6DE282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62" y="3023220"/>
            <a:ext cx="5294040" cy="314798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B657078-F711-2D59-4D55-0600C562C404}"/>
              </a:ext>
            </a:extLst>
          </p:cNvPr>
          <p:cNvGrpSpPr/>
          <p:nvPr/>
        </p:nvGrpSpPr>
        <p:grpSpPr>
          <a:xfrm>
            <a:off x="4744262" y="2374639"/>
            <a:ext cx="5042258" cy="461665"/>
            <a:chOff x="4914490" y="2095078"/>
            <a:chExt cx="5042258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7F1E6-FC45-558B-611C-EAC6194FBE28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장소 위치 표시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4D4FEE-1658-CA60-514C-BEEC22E0B6C3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0E9DBC-48AE-EFAD-8529-CE8F231FE718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9C9D8BB-0C14-E430-EEFE-9568DC42AB0E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3A3603-67C1-6621-D32E-27184207FCC5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4A073E-A2B8-0105-CDAB-F6E0AA88806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지도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B5783D3-15E1-7083-9377-2EB53120851F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여행지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04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6F07AE-8531-EF1C-15DB-6368D106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1787436"/>
            <a:ext cx="9539999" cy="464652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3FBB1C-B5D8-3D4B-48C4-175F6658FA0A}"/>
              </a:ext>
            </a:extLst>
          </p:cNvPr>
          <p:cNvSpPr/>
          <p:nvPr/>
        </p:nvSpPr>
        <p:spPr>
          <a:xfrm>
            <a:off x="3997725" y="2453779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96E7061-F620-707F-371D-667EA787E15D}"/>
              </a:ext>
            </a:extLst>
          </p:cNvPr>
          <p:cNvSpPr/>
          <p:nvPr/>
        </p:nvSpPr>
        <p:spPr>
          <a:xfrm>
            <a:off x="2424801" y="2893731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05A2ED5-47E5-84B3-6884-C026C877738C}"/>
              </a:ext>
            </a:extLst>
          </p:cNvPr>
          <p:cNvSpPr/>
          <p:nvPr/>
        </p:nvSpPr>
        <p:spPr>
          <a:xfrm>
            <a:off x="4144635" y="6151604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25101A-05E4-C665-367C-876D7EDDE621}"/>
              </a:ext>
            </a:extLst>
          </p:cNvPr>
          <p:cNvSpPr/>
          <p:nvPr/>
        </p:nvSpPr>
        <p:spPr>
          <a:xfrm>
            <a:off x="3682291" y="2893731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59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4C13C6-FE8E-DCA1-0AAB-F51574B19A8F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8229E7E-0B23-2FB2-9993-C612FDA319A7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707EA5A-E658-2992-8958-D3A2B2988ABE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AD35E2-4FC3-DB75-8CC3-ADFDE56EF94A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카테고리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CDA0E23-3C5A-64A6-CB0B-5F4AD0919FEE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2233B-FD6C-96B4-4AEE-F9FB25788431}"/>
              </a:ext>
            </a:extLst>
          </p:cNvPr>
          <p:cNvGrpSpPr/>
          <p:nvPr/>
        </p:nvGrpSpPr>
        <p:grpSpPr>
          <a:xfrm>
            <a:off x="4805360" y="1776811"/>
            <a:ext cx="4859973" cy="2479417"/>
            <a:chOff x="4805360" y="1776811"/>
            <a:chExt cx="4859973" cy="247941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59D9374-CB37-7CA1-604F-4AD04858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5360" y="1776811"/>
              <a:ext cx="4859973" cy="2276302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9B42BA-4D8F-4825-F6CD-4828DDF1CACE}"/>
                </a:ext>
              </a:extLst>
            </p:cNvPr>
            <p:cNvSpPr/>
            <p:nvPr/>
          </p:nvSpPr>
          <p:spPr>
            <a:xfrm>
              <a:off x="6568550" y="3849999"/>
              <a:ext cx="1583246" cy="4062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B49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나의 일정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184705-94C8-FD22-F90A-73473583EE16}"/>
              </a:ext>
            </a:extLst>
          </p:cNvPr>
          <p:cNvGrpSpPr/>
          <p:nvPr/>
        </p:nvGrpSpPr>
        <p:grpSpPr>
          <a:xfrm>
            <a:off x="4805360" y="4439948"/>
            <a:ext cx="4859973" cy="2479417"/>
            <a:chOff x="4805360" y="4439948"/>
            <a:chExt cx="4859973" cy="247941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F9DBAB2-9EA1-1440-5634-3CA68AECC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5360" y="4439948"/>
              <a:ext cx="4859973" cy="2276302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F8D74CB-F195-D6F6-B996-24514ED7783E}"/>
                </a:ext>
              </a:extLst>
            </p:cNvPr>
            <p:cNvSpPr/>
            <p:nvPr/>
          </p:nvSpPr>
          <p:spPr>
            <a:xfrm>
              <a:off x="6568550" y="6513136"/>
              <a:ext cx="1583246" cy="4062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B49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나의 추천일정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02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카테고리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F14CC2-BE00-CC29-4D28-CB6CEFF8289F}"/>
              </a:ext>
            </a:extLst>
          </p:cNvPr>
          <p:cNvGrpSpPr/>
          <p:nvPr/>
        </p:nvGrpSpPr>
        <p:grpSpPr>
          <a:xfrm>
            <a:off x="4805360" y="1776811"/>
            <a:ext cx="4859973" cy="2479417"/>
            <a:chOff x="4805360" y="1776811"/>
            <a:chExt cx="4859973" cy="24794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2DB628-2893-3A70-8178-E55D93E9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5360" y="1776811"/>
              <a:ext cx="4859973" cy="2276303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300AA28-C093-EE3F-B818-EBDFE673C1AE}"/>
                </a:ext>
              </a:extLst>
            </p:cNvPr>
            <p:cNvSpPr/>
            <p:nvPr/>
          </p:nvSpPr>
          <p:spPr>
            <a:xfrm>
              <a:off x="6568550" y="3849999"/>
              <a:ext cx="1583246" cy="4062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B49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담은 여행지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39B336-3B51-DD8D-CB0C-F90B584F7F29}"/>
              </a:ext>
            </a:extLst>
          </p:cNvPr>
          <p:cNvGrpSpPr/>
          <p:nvPr/>
        </p:nvGrpSpPr>
        <p:grpSpPr>
          <a:xfrm>
            <a:off x="4805360" y="4439948"/>
            <a:ext cx="4859973" cy="2479417"/>
            <a:chOff x="4805360" y="4439948"/>
            <a:chExt cx="4859973" cy="24794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A42BA5-08EF-0FEE-2A2E-C9DF37FF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5360" y="4439948"/>
              <a:ext cx="4859973" cy="2276303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67BDE5E-8A7A-1479-C129-4E5CAA94A14E}"/>
                </a:ext>
              </a:extLst>
            </p:cNvPr>
            <p:cNvSpPr/>
            <p:nvPr/>
          </p:nvSpPr>
          <p:spPr>
            <a:xfrm>
              <a:off x="6568550" y="6513136"/>
              <a:ext cx="1583246" cy="4062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1B49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나의 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1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0FA72ED-F86A-F68D-C53F-351FE466DC3D}"/>
              </a:ext>
            </a:extLst>
          </p:cNvPr>
          <p:cNvSpPr/>
          <p:nvPr/>
        </p:nvSpPr>
        <p:spPr>
          <a:xfrm>
            <a:off x="6635809" y="3323449"/>
            <a:ext cx="4695136" cy="46951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팀장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0C577E19-9A1C-8741-EFBE-3DB69356C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60" y="1876609"/>
            <a:ext cx="6901703" cy="586301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8220D78-8420-7E99-37F5-5DE637E06F1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1AA5B6E-645C-EFDF-33F9-302D69522DF0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01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E8D80710-4E65-E7B7-D48B-21BE3E320C22}"/>
                </a:ext>
              </a:extLst>
            </p:cNvPr>
            <p:cNvSpPr txBox="1"/>
            <p:nvPr/>
          </p:nvSpPr>
          <p:spPr>
            <a:xfrm>
              <a:off x="468267" y="452196"/>
              <a:ext cx="1936982" cy="762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팀 소개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8B978AF-4EF5-5499-DC62-D9625593AE6C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771ADB-28FB-F9B3-098D-63C596F1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80A4A3-1FE6-A4E5-0148-A04345BD27CB}"/>
              </a:ext>
            </a:extLst>
          </p:cNvPr>
          <p:cNvSpPr txBox="1"/>
          <p:nvPr/>
        </p:nvSpPr>
        <p:spPr>
          <a:xfrm>
            <a:off x="7545583" y="1860674"/>
            <a:ext cx="2823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남동현</a:t>
            </a:r>
            <a:endParaRPr lang="ko-KR" altLang="en-US" sz="4000" dirty="0">
              <a:solidFill>
                <a:srgbClr val="1B497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2FDC6EE-266B-1165-705A-2B302773C7E3}"/>
              </a:ext>
            </a:extLst>
          </p:cNvPr>
          <p:cNvSpPr/>
          <p:nvPr/>
        </p:nvSpPr>
        <p:spPr>
          <a:xfrm rot="5400000">
            <a:off x="8916325" y="1968442"/>
            <a:ext cx="81860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E8C2A0-2D1B-7075-81AF-B157AE92D038}"/>
              </a:ext>
            </a:extLst>
          </p:cNvPr>
          <p:cNvSpPr txBox="1"/>
          <p:nvPr/>
        </p:nvSpPr>
        <p:spPr>
          <a:xfrm>
            <a:off x="2252844" y="2376153"/>
            <a:ext cx="41399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HTML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유즈케이스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DB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물리 설계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ERD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8" name="TextBox 5">
            <a:extLst>
              <a:ext uri="{FF2B5EF4-FFF2-40B4-BE49-F238E27FC236}">
                <a16:creationId xmlns:a16="http://schemas.microsoft.com/office/drawing/2014/main" id="{3CBB9AD3-523D-BA4D-B975-F5C4CA70AA34}"/>
              </a:ext>
            </a:extLst>
          </p:cNvPr>
          <p:cNvSpPr txBox="1"/>
          <p:nvPr/>
        </p:nvSpPr>
        <p:spPr>
          <a:xfrm>
            <a:off x="505413" y="2376153"/>
            <a:ext cx="174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159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</a:t>
            </a:r>
            <a:endParaRPr lang="ko-KR" altLang="en-US" sz="2159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9" name="TextBox 5">
            <a:extLst>
              <a:ext uri="{FF2B5EF4-FFF2-40B4-BE49-F238E27FC236}">
                <a16:creationId xmlns:a16="http://schemas.microsoft.com/office/drawing/2014/main" id="{30BC1AEA-99D1-203D-79D3-04B0A8524398}"/>
              </a:ext>
            </a:extLst>
          </p:cNvPr>
          <p:cNvSpPr txBox="1"/>
          <p:nvPr/>
        </p:nvSpPr>
        <p:spPr>
          <a:xfrm>
            <a:off x="505413" y="4498717"/>
            <a:ext cx="174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159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</a:t>
            </a:r>
            <a:endParaRPr lang="ko-KR" altLang="en-US" sz="2159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484A9B-2CFD-B2C9-CB6F-6BA28C7DF79B}"/>
              </a:ext>
            </a:extLst>
          </p:cNvPr>
          <p:cNvSpPr txBox="1"/>
          <p:nvPr/>
        </p:nvSpPr>
        <p:spPr>
          <a:xfrm>
            <a:off x="2252844" y="4498717"/>
            <a:ext cx="41399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메인 페이지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추천 여행지 목록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일정 작성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일정 수정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9E98BF-5DE8-CA98-9BB8-627950345276}"/>
              </a:ext>
            </a:extLst>
          </p:cNvPr>
          <p:cNvCxnSpPr>
            <a:cxnSpLocks/>
          </p:cNvCxnSpPr>
          <p:nvPr/>
        </p:nvCxnSpPr>
        <p:spPr>
          <a:xfrm flipH="1">
            <a:off x="505413" y="4131575"/>
            <a:ext cx="57538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3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9B03D1-BA4D-0FFF-9141-7E00E17E8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5906" y="2376151"/>
            <a:ext cx="4012279" cy="464400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207D91-52DE-DDD3-DB53-23FB41D6E29F}"/>
              </a:ext>
            </a:extLst>
          </p:cNvPr>
          <p:cNvGrpSpPr/>
          <p:nvPr/>
        </p:nvGrpSpPr>
        <p:grpSpPr>
          <a:xfrm>
            <a:off x="5345906" y="1786700"/>
            <a:ext cx="5042258" cy="461665"/>
            <a:chOff x="4914490" y="2095078"/>
            <a:chExt cx="5042258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D79E1B-82A7-F7E8-02B0-1CC5B5045A6C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나의 일정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706330-9B56-E208-F657-2CF09FD5D8CF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497081-D06F-CC67-5449-74360AD167FB}"/>
              </a:ext>
            </a:extLst>
          </p:cNvPr>
          <p:cNvGrpSpPr/>
          <p:nvPr/>
        </p:nvGrpSpPr>
        <p:grpSpPr>
          <a:xfrm>
            <a:off x="0" y="1786700"/>
            <a:ext cx="3981101" cy="5220000"/>
            <a:chOff x="362949" y="1786700"/>
            <a:chExt cx="3981101" cy="5220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25A3FF2-70D1-4EC1-CEEC-7590443C8ECE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FAEC5A6-4C6B-9BA3-A5DA-164B915FF50F}"/>
                </a:ext>
              </a:extLst>
            </p:cNvPr>
            <p:cNvSpPr/>
            <p:nvPr/>
          </p:nvSpPr>
          <p:spPr>
            <a:xfrm>
              <a:off x="2045578" y="2825647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A16D91-12B9-F201-3B5D-59DCE64903A4}"/>
                </a:ext>
              </a:extLst>
            </p:cNvPr>
            <p:cNvSpPr txBox="1"/>
            <p:nvPr/>
          </p:nvSpPr>
          <p:spPr>
            <a:xfrm>
              <a:off x="362949" y="3701376"/>
              <a:ext cx="39412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카테고리</a:t>
              </a:r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VIEW</a:t>
              </a:r>
            </a:p>
            <a:p>
              <a:pPr algn="ctr"/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F0B7C8-F9FD-1016-7801-B48376F69379}"/>
                </a:ext>
              </a:extLst>
            </p:cNvPr>
            <p:cNvSpPr/>
            <p:nvPr/>
          </p:nvSpPr>
          <p:spPr>
            <a:xfrm>
              <a:off x="1218814" y="5078323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797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9976E7-B5EA-67C9-76B2-057D2B3A2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762" y="2376151"/>
            <a:ext cx="4037958" cy="4629046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B52A68-B8B5-D2F4-73DD-72AA86ED9B22}"/>
              </a:ext>
            </a:extLst>
          </p:cNvPr>
          <p:cNvGrpSpPr/>
          <p:nvPr/>
        </p:nvGrpSpPr>
        <p:grpSpPr>
          <a:xfrm>
            <a:off x="5315762" y="1786700"/>
            <a:ext cx="5042258" cy="461665"/>
            <a:chOff x="4914490" y="2095078"/>
            <a:chExt cx="504225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518DC4-083E-169A-2D5F-E36DF4A413E4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나의 추천 일정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FF19BE-BC9E-A0CA-3E6A-F970A36A2F9D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A3BB27-33A6-95FD-9F1F-61733C4BA6B6}"/>
              </a:ext>
            </a:extLst>
          </p:cNvPr>
          <p:cNvGrpSpPr/>
          <p:nvPr/>
        </p:nvGrpSpPr>
        <p:grpSpPr>
          <a:xfrm>
            <a:off x="0" y="1786700"/>
            <a:ext cx="3981101" cy="5220000"/>
            <a:chOff x="362949" y="1786700"/>
            <a:chExt cx="3981101" cy="52200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FF2D3A4-57DC-3EFF-8D6F-737547E6EB6D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09CAFB4-F8B7-F02D-2606-46EA79804B3A}"/>
                </a:ext>
              </a:extLst>
            </p:cNvPr>
            <p:cNvSpPr/>
            <p:nvPr/>
          </p:nvSpPr>
          <p:spPr>
            <a:xfrm>
              <a:off x="2045578" y="2825647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4E7F32-FB6B-3017-801A-446A9F814F5B}"/>
                </a:ext>
              </a:extLst>
            </p:cNvPr>
            <p:cNvSpPr txBox="1"/>
            <p:nvPr/>
          </p:nvSpPr>
          <p:spPr>
            <a:xfrm>
              <a:off x="362949" y="3701376"/>
              <a:ext cx="394125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카테고리</a:t>
              </a:r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VIEW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54C7D8B-F425-F8B9-14BC-FEEF1AF667FD}"/>
                </a:ext>
              </a:extLst>
            </p:cNvPr>
            <p:cNvSpPr/>
            <p:nvPr/>
          </p:nvSpPr>
          <p:spPr>
            <a:xfrm>
              <a:off x="1218814" y="5078323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08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786700"/>
            <a:ext cx="3981101" cy="5220000"/>
            <a:chOff x="362949" y="1786700"/>
            <a:chExt cx="3981101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8" y="2825647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49" y="3701376"/>
              <a:ext cx="39412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카테고리</a:t>
              </a:r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VIEW</a:t>
              </a:r>
            </a:p>
            <a:p>
              <a:pPr algn="ctr"/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4" y="5078323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9976E7-B5EA-67C9-76B2-057D2B3A2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770" y="2799271"/>
            <a:ext cx="5122657" cy="363600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2BAEC77-FEA2-6C08-3107-31F35033374D}"/>
              </a:ext>
            </a:extLst>
          </p:cNvPr>
          <p:cNvGrpSpPr/>
          <p:nvPr/>
        </p:nvGrpSpPr>
        <p:grpSpPr>
          <a:xfrm>
            <a:off x="4747770" y="2270342"/>
            <a:ext cx="5042258" cy="461665"/>
            <a:chOff x="4914490" y="2095078"/>
            <a:chExt cx="504225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ABA252-B1C9-E71C-38CE-A4B36F8789A9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담은 여행지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9F17A-E435-00D0-AE4D-C3BA3512FC5C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6180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786700"/>
            <a:ext cx="3981101" cy="5220000"/>
            <a:chOff x="362949" y="1786700"/>
            <a:chExt cx="3981101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8" y="2825647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49" y="3701376"/>
              <a:ext cx="39412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카테고리</a:t>
              </a:r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VIEW</a:t>
              </a:r>
            </a:p>
            <a:p>
              <a:pPr algn="ctr"/>
              <a:endParaRPr lang="en-US" altLang="ko-KR" sz="3200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4" y="5078323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9976E7-B5EA-67C9-76B2-057D2B3A2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770" y="2799273"/>
            <a:ext cx="5122657" cy="3635996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9C5DA63-8E32-FF31-7CA7-51F1BCAD7ADC}"/>
              </a:ext>
            </a:extLst>
          </p:cNvPr>
          <p:cNvGrpSpPr/>
          <p:nvPr/>
        </p:nvGrpSpPr>
        <p:grpSpPr>
          <a:xfrm>
            <a:off x="4747770" y="2270342"/>
            <a:ext cx="5042258" cy="461665"/>
            <a:chOff x="4914490" y="2095078"/>
            <a:chExt cx="504225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029591-BF90-3A4F-9DB3-84C8E8AD4D2D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나의 리뷰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F1C349-E354-7E85-1CFD-FFE0FF8EEB82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121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4C13C6-FE8E-DCA1-0AAB-F51574B19A8F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8229E7E-0B23-2FB2-9993-C612FDA319A7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707EA5A-E658-2992-8958-D3A2B2988ABE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AD35E2-4FC3-DB75-8CC3-ADFDE56EF94A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모달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CDA0E23-3C5A-64A6-CB0B-5F4AD0919FEE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마이페이지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1F3FB3-50CB-0301-087D-B86A730A0252}"/>
              </a:ext>
            </a:extLst>
          </p:cNvPr>
          <p:cNvSpPr/>
          <p:nvPr/>
        </p:nvSpPr>
        <p:spPr>
          <a:xfrm>
            <a:off x="4589234" y="2660270"/>
            <a:ext cx="4982593" cy="4052026"/>
          </a:xfrm>
          <a:prstGeom prst="roundRect">
            <a:avLst>
              <a:gd name="adj" fmla="val 848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19A378-94EC-51AF-9863-B71FCEBBFC7E}"/>
              </a:ext>
            </a:extLst>
          </p:cNvPr>
          <p:cNvGrpSpPr/>
          <p:nvPr/>
        </p:nvGrpSpPr>
        <p:grpSpPr>
          <a:xfrm>
            <a:off x="4589234" y="2076452"/>
            <a:ext cx="5042258" cy="461665"/>
            <a:chOff x="4914490" y="2095078"/>
            <a:chExt cx="504225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748EEF-3DBB-8A3B-3BCE-DEB7B7F8683A}"/>
                </a:ext>
              </a:extLst>
            </p:cNvPr>
            <p:cNvSpPr txBox="1"/>
            <p:nvPr/>
          </p:nvSpPr>
          <p:spPr>
            <a:xfrm>
              <a:off x="5034227" y="2095078"/>
              <a:ext cx="4922521" cy="46166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Alert 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창 대체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1A2BB1-AF73-0358-96A9-295644A7662F}"/>
                </a:ext>
              </a:extLst>
            </p:cNvPr>
            <p:cNvSpPr/>
            <p:nvPr/>
          </p:nvSpPr>
          <p:spPr>
            <a:xfrm rot="10800000">
              <a:off x="4914490" y="2108505"/>
              <a:ext cx="77712" cy="4147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05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6F07AE-8531-EF1C-15DB-6368D106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1787436"/>
            <a:ext cx="9539999" cy="46465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96E7061-F620-707F-371D-667EA787E15D}"/>
              </a:ext>
            </a:extLst>
          </p:cNvPr>
          <p:cNvSpPr/>
          <p:nvPr/>
        </p:nvSpPr>
        <p:spPr>
          <a:xfrm>
            <a:off x="2211905" y="3090760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05A2ED5-47E5-84B3-6884-C026C877738C}"/>
              </a:ext>
            </a:extLst>
          </p:cNvPr>
          <p:cNvSpPr/>
          <p:nvPr/>
        </p:nvSpPr>
        <p:spPr>
          <a:xfrm>
            <a:off x="4144635" y="6151604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추천 일정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D1F242C-5F43-FFFF-841A-61FA29BEBF52}"/>
              </a:ext>
            </a:extLst>
          </p:cNvPr>
          <p:cNvSpPr/>
          <p:nvPr/>
        </p:nvSpPr>
        <p:spPr>
          <a:xfrm>
            <a:off x="7136014" y="2865760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83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정렬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추천 일정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832C5C-C1FC-6E7F-27E7-903F81D7EC99}"/>
              </a:ext>
            </a:extLst>
          </p:cNvPr>
          <p:cNvGrpSpPr/>
          <p:nvPr/>
        </p:nvGrpSpPr>
        <p:grpSpPr>
          <a:xfrm>
            <a:off x="4675480" y="1862928"/>
            <a:ext cx="5472000" cy="2283406"/>
            <a:chOff x="4675480" y="1862928"/>
            <a:chExt cx="5472000" cy="228340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3AC4A0-2364-A64E-6441-0D58A83739D2}"/>
                </a:ext>
              </a:extLst>
            </p:cNvPr>
            <p:cNvGrpSpPr/>
            <p:nvPr/>
          </p:nvGrpSpPr>
          <p:grpSpPr>
            <a:xfrm>
              <a:off x="4675481" y="1862928"/>
              <a:ext cx="5042258" cy="461665"/>
              <a:chOff x="4675481" y="1862928"/>
              <a:chExt cx="5042258" cy="4616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772B37-F0D6-04DF-4BD8-4829B9EADE30}"/>
                  </a:ext>
                </a:extLst>
              </p:cNvPr>
              <p:cNvSpPr txBox="1"/>
              <p:nvPr/>
            </p:nvSpPr>
            <p:spPr>
              <a:xfrm>
                <a:off x="4795218" y="1862928"/>
                <a:ext cx="4922521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최신순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51791CC-5092-16BB-FFF7-3E65FB442A1D}"/>
                  </a:ext>
                </a:extLst>
              </p:cNvPr>
              <p:cNvSpPr/>
              <p:nvPr/>
            </p:nvSpPr>
            <p:spPr>
              <a:xfrm rot="10800000">
                <a:off x="4675481" y="1876355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376F71-BDD9-EAB3-4A75-0EF20F704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80" y="2462653"/>
              <a:ext cx="5472000" cy="1683681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9583C7-A0E8-D927-A044-157701893B69}"/>
              </a:ext>
            </a:extLst>
          </p:cNvPr>
          <p:cNvGrpSpPr/>
          <p:nvPr/>
        </p:nvGrpSpPr>
        <p:grpSpPr>
          <a:xfrm>
            <a:off x="4675480" y="4555043"/>
            <a:ext cx="5472000" cy="2262857"/>
            <a:chOff x="4675480" y="4483124"/>
            <a:chExt cx="5472000" cy="226285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80ACB98-2A05-9874-A38D-A8792416ADEC}"/>
                </a:ext>
              </a:extLst>
            </p:cNvPr>
            <p:cNvGrpSpPr/>
            <p:nvPr/>
          </p:nvGrpSpPr>
          <p:grpSpPr>
            <a:xfrm>
              <a:off x="4675481" y="4483124"/>
              <a:ext cx="5042258" cy="461665"/>
              <a:chOff x="4914490" y="2095078"/>
              <a:chExt cx="5042258" cy="4616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DF7B07-BAC1-8BF7-0750-2FEE87787C63}"/>
                  </a:ext>
                </a:extLst>
              </p:cNvPr>
              <p:cNvSpPr txBox="1"/>
              <p:nvPr/>
            </p:nvSpPr>
            <p:spPr>
              <a:xfrm>
                <a:off x="5034227" y="2095078"/>
                <a:ext cx="4922521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추천순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BF11F7-0E56-1892-0201-F06BB49FBB4A}"/>
                  </a:ext>
                </a:extLst>
              </p:cNvPr>
              <p:cNvSpPr/>
              <p:nvPr/>
            </p:nvSpPr>
            <p:spPr>
              <a:xfrm rot="10800000">
                <a:off x="4914490" y="2108505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B7813E-396B-6B44-A96C-E9EA26C44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80" y="5062300"/>
              <a:ext cx="5472000" cy="1683681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025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D138F8-2DF9-6F1C-97D7-5B4D8D94F45E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2F988C-50DE-1DDB-1184-0B877ABA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D69392-3B2B-492A-DE2C-EFEB2FD8CE0D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0306-C1B3-C0CE-2AF8-E602CDAA1332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추천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CC9F61-9AA8-EBC4-8EAF-C05963550AD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추천 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329B19-A055-4839-2FB7-EBE6E0F1C7BC}"/>
              </a:ext>
            </a:extLst>
          </p:cNvPr>
          <p:cNvGrpSpPr/>
          <p:nvPr/>
        </p:nvGrpSpPr>
        <p:grpSpPr>
          <a:xfrm>
            <a:off x="7232365" y="2700337"/>
            <a:ext cx="2908698" cy="3413359"/>
            <a:chOff x="7272557" y="2700337"/>
            <a:chExt cx="2908698" cy="341335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4B3AB48-65D6-07A9-F789-55FAC2AFC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46" y="2700337"/>
              <a:ext cx="2893520" cy="2415477"/>
            </a:xfrm>
            <a:prstGeom prst="roundRect">
              <a:avLst>
                <a:gd name="adj" fmla="val 9472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58BC89-7BA0-35AE-573E-9E4BC20BBBE0}"/>
                </a:ext>
              </a:extLst>
            </p:cNvPr>
            <p:cNvGrpSpPr/>
            <p:nvPr/>
          </p:nvGrpSpPr>
          <p:grpSpPr>
            <a:xfrm>
              <a:off x="7272557" y="5426472"/>
              <a:ext cx="2908698" cy="687224"/>
              <a:chOff x="3517691" y="5776365"/>
              <a:chExt cx="2908698" cy="68722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607EA1-43B2-81F1-D9C3-4CA3A63DD58F}"/>
                  </a:ext>
                </a:extLst>
              </p:cNvPr>
              <p:cNvSpPr txBox="1"/>
              <p:nvPr/>
            </p:nvSpPr>
            <p:spPr>
              <a:xfrm>
                <a:off x="3517691" y="5940369"/>
                <a:ext cx="2908698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2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추천 후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B55D7A2-1F6A-EB12-8D60-D2273A8F702B}"/>
                  </a:ext>
                </a:extLst>
              </p:cNvPr>
              <p:cNvSpPr/>
              <p:nvPr/>
            </p:nvSpPr>
            <p:spPr>
              <a:xfrm rot="16200000">
                <a:off x="4900834" y="5607864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528C17-CDC4-78C2-2C4D-0B4055B8D026}"/>
              </a:ext>
            </a:extLst>
          </p:cNvPr>
          <p:cNvGrpSpPr/>
          <p:nvPr/>
        </p:nvGrpSpPr>
        <p:grpSpPr>
          <a:xfrm>
            <a:off x="4156956" y="2700337"/>
            <a:ext cx="2893520" cy="3413359"/>
            <a:chOff x="4207196" y="2700337"/>
            <a:chExt cx="2893520" cy="341335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35BED45-B232-5366-4E88-997C467C1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7196" y="2700337"/>
              <a:ext cx="2893520" cy="2415477"/>
            </a:xfrm>
            <a:prstGeom prst="roundRect">
              <a:avLst>
                <a:gd name="adj" fmla="val 9472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76B5F5-BDBA-F4FB-F1DE-FA638D78A01F}"/>
                </a:ext>
              </a:extLst>
            </p:cNvPr>
            <p:cNvGrpSpPr/>
            <p:nvPr/>
          </p:nvGrpSpPr>
          <p:grpSpPr>
            <a:xfrm>
              <a:off x="4231958" y="5426472"/>
              <a:ext cx="2843997" cy="687224"/>
              <a:chOff x="3517690" y="5776365"/>
              <a:chExt cx="2843997" cy="68722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50998D-8636-C066-F864-45D1B8E9F6F0}"/>
                  </a:ext>
                </a:extLst>
              </p:cNvPr>
              <p:cNvSpPr txBox="1"/>
              <p:nvPr/>
            </p:nvSpPr>
            <p:spPr>
              <a:xfrm>
                <a:off x="3517690" y="5940369"/>
                <a:ext cx="284399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2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추천 전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3002CA6-3C7A-806A-D13E-94B3922CD1BA}"/>
                  </a:ext>
                </a:extLst>
              </p:cNvPr>
              <p:cNvSpPr/>
              <p:nvPr/>
            </p:nvSpPr>
            <p:spPr>
              <a:xfrm rot="16200000">
                <a:off x="4900834" y="5607864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1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82D240-13F4-7359-6F5A-F08E645C5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172" y="2068206"/>
            <a:ext cx="8425465" cy="46465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5FCA4F8-E94A-D47D-9402-423B7CF6E6A3}"/>
              </a:ext>
            </a:extLst>
          </p:cNvPr>
          <p:cNvSpPr/>
          <p:nvPr/>
        </p:nvSpPr>
        <p:spPr>
          <a:xfrm>
            <a:off x="4144633" y="1702855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일정 글 쓰기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B806FF-7AFC-C757-2694-C5F1BF8D503C}"/>
              </a:ext>
            </a:extLst>
          </p:cNvPr>
          <p:cNvSpPr/>
          <p:nvPr/>
        </p:nvSpPr>
        <p:spPr>
          <a:xfrm>
            <a:off x="2709978" y="2376151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586597-518B-FD22-CD16-967108DA4101}"/>
              </a:ext>
            </a:extLst>
          </p:cNvPr>
          <p:cNvSpPr/>
          <p:nvPr/>
        </p:nvSpPr>
        <p:spPr>
          <a:xfrm>
            <a:off x="2709978" y="4283524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19757B-EE98-8B24-D4EC-5383F42A7F0E}"/>
              </a:ext>
            </a:extLst>
          </p:cNvPr>
          <p:cNvSpPr/>
          <p:nvPr/>
        </p:nvSpPr>
        <p:spPr>
          <a:xfrm>
            <a:off x="4286784" y="4283524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485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4CD21-6BB1-EEA7-960E-4281FE51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4" y="1829898"/>
            <a:ext cx="4029203" cy="5180404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B6DD585-1897-27F9-717C-1242DF527C06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34B0D8-E807-9500-219B-F58525107820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12EC01C-8B2B-4291-C7FF-6F8536CBF2F1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C6123E-ED98-E47E-BF25-3FCF324BF02D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작성 입력 폼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FB3AAF2-960E-1031-0A01-5F1F3BDBAC09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일정 글 쓰기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79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0FA72ED-F86A-F68D-C53F-351FE466DC3D}"/>
              </a:ext>
            </a:extLst>
          </p:cNvPr>
          <p:cNvSpPr/>
          <p:nvPr/>
        </p:nvSpPr>
        <p:spPr>
          <a:xfrm>
            <a:off x="6635809" y="3323449"/>
            <a:ext cx="4695136" cy="46951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0C577E19-9A1C-8741-EFBE-3DB69356C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092" y="978480"/>
            <a:ext cx="7182002" cy="670856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8220D78-8420-7E99-37F5-5DE637E06F1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1AA5B6E-645C-EFDF-33F9-302D69522DF0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01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E8D80710-4E65-E7B7-D48B-21BE3E320C22}"/>
                </a:ext>
              </a:extLst>
            </p:cNvPr>
            <p:cNvSpPr txBox="1"/>
            <p:nvPr/>
          </p:nvSpPr>
          <p:spPr>
            <a:xfrm>
              <a:off x="468267" y="452196"/>
              <a:ext cx="1936982" cy="762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팀 소개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8B978AF-4EF5-5499-DC62-D9625593AE6C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771ADB-28FB-F9B3-098D-63C596F1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FAF82-C178-22BE-3884-9F4D62473BDA}"/>
              </a:ext>
            </a:extLst>
          </p:cNvPr>
          <p:cNvSpPr txBox="1"/>
          <p:nvPr/>
        </p:nvSpPr>
        <p:spPr>
          <a:xfrm>
            <a:off x="7545583" y="1860674"/>
            <a:ext cx="2823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박지원</a:t>
            </a:r>
            <a:endParaRPr lang="ko-KR" altLang="en-US" sz="4000" dirty="0">
              <a:solidFill>
                <a:srgbClr val="1B497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C8AE2-F027-99A4-0013-0AB0482D854A}"/>
              </a:ext>
            </a:extLst>
          </p:cNvPr>
          <p:cNvSpPr/>
          <p:nvPr/>
        </p:nvSpPr>
        <p:spPr>
          <a:xfrm rot="5400000">
            <a:off x="8916325" y="1968442"/>
            <a:ext cx="81860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7B538F-888F-FE5D-CEC2-CD4EDF92677B}"/>
              </a:ext>
            </a:extLst>
          </p:cNvPr>
          <p:cNvSpPr txBox="1"/>
          <p:nvPr/>
        </p:nvSpPr>
        <p:spPr>
          <a:xfrm>
            <a:off x="2252844" y="2376153"/>
            <a:ext cx="41399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HTML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DB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논리 설계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요구분석서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PPT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3CC1F-98E5-5645-1F4C-582D3515687D}"/>
              </a:ext>
            </a:extLst>
          </p:cNvPr>
          <p:cNvSpPr/>
          <p:nvPr/>
        </p:nvSpPr>
        <p:spPr>
          <a:xfrm>
            <a:off x="7063990" y="5289179"/>
            <a:ext cx="1675567" cy="76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</a:t>
            </a:r>
            <a:endParaRPr lang="ko-KR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07E09-80A8-9EE8-0738-8F365F302073}"/>
              </a:ext>
            </a:extLst>
          </p:cNvPr>
          <p:cNvSpPr txBox="1"/>
          <p:nvPr/>
        </p:nvSpPr>
        <p:spPr>
          <a:xfrm>
            <a:off x="2252844" y="4498717"/>
            <a:ext cx="41399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회원가입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카카오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API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회원가입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카카오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API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지도 연동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추천 일정 목록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화면설계서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PPT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718B39F-2323-72ED-09C4-DA9E8AE30C26}"/>
              </a:ext>
            </a:extLst>
          </p:cNvPr>
          <p:cNvSpPr txBox="1"/>
          <p:nvPr/>
        </p:nvSpPr>
        <p:spPr>
          <a:xfrm>
            <a:off x="505413" y="2376153"/>
            <a:ext cx="174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159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</a:t>
            </a:r>
            <a:endParaRPr lang="ko-KR" altLang="en-US" sz="2159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1045DCE-1A9F-1E3B-D5DD-655946D8F778}"/>
              </a:ext>
            </a:extLst>
          </p:cNvPr>
          <p:cNvSpPr txBox="1"/>
          <p:nvPr/>
        </p:nvSpPr>
        <p:spPr>
          <a:xfrm>
            <a:off x="505413" y="4498717"/>
            <a:ext cx="174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159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</a:t>
            </a:r>
            <a:endParaRPr lang="ko-KR" altLang="en-US" sz="2159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B9A42C-9E44-F756-9500-DDDA3473F283}"/>
              </a:ext>
            </a:extLst>
          </p:cNvPr>
          <p:cNvCxnSpPr>
            <a:cxnSpLocks/>
          </p:cNvCxnSpPr>
          <p:nvPr/>
        </p:nvCxnSpPr>
        <p:spPr>
          <a:xfrm flipH="1">
            <a:off x="505413" y="4131575"/>
            <a:ext cx="57538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668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15501C-9813-1785-14B4-A45513B03943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8C46914-F0BC-A9CF-65F2-39F7491C7997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6C03000-262A-325F-9CFD-80E31AA028B5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C7E950-6452-6A20-FAC2-D3B29AF9B3F9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여행지 제공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D58F258-12DF-1D2B-78A9-0C1FC9FFD011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일정 글 쓰기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AA269E-265A-F1D5-189E-494327275471}"/>
              </a:ext>
            </a:extLst>
          </p:cNvPr>
          <p:cNvGrpSpPr/>
          <p:nvPr/>
        </p:nvGrpSpPr>
        <p:grpSpPr>
          <a:xfrm>
            <a:off x="7481727" y="1846989"/>
            <a:ext cx="2361404" cy="4991720"/>
            <a:chOff x="10614406" y="1914486"/>
            <a:chExt cx="2361404" cy="49917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56E2B2-8F41-744E-74E0-256C7E7A3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406" y="2521708"/>
              <a:ext cx="2361404" cy="4384498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E95197-81F5-2232-ACFF-6D1E11343307}"/>
                </a:ext>
              </a:extLst>
            </p:cNvPr>
            <p:cNvGrpSpPr/>
            <p:nvPr/>
          </p:nvGrpSpPr>
          <p:grpSpPr>
            <a:xfrm>
              <a:off x="10614406" y="1914486"/>
              <a:ext cx="2361404" cy="461665"/>
              <a:chOff x="4675481" y="1862928"/>
              <a:chExt cx="2361404" cy="46166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6EF34A-7F5D-31E6-5784-54ECF930759E}"/>
                  </a:ext>
                </a:extLst>
              </p:cNvPr>
              <p:cNvSpPr txBox="1"/>
              <p:nvPr/>
            </p:nvSpPr>
            <p:spPr>
              <a:xfrm>
                <a:off x="4795218" y="1862928"/>
                <a:ext cx="2241667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담은 여행지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69C99E4-3287-1953-C8A2-7002FA42916D}"/>
                  </a:ext>
                </a:extLst>
              </p:cNvPr>
              <p:cNvSpPr/>
              <p:nvPr/>
            </p:nvSpPr>
            <p:spPr>
              <a:xfrm rot="10800000">
                <a:off x="4675481" y="1876355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F5967A-CE1C-5CA1-7DC5-15EF7FBD125E}"/>
              </a:ext>
            </a:extLst>
          </p:cNvPr>
          <p:cNvGrpSpPr/>
          <p:nvPr/>
        </p:nvGrpSpPr>
        <p:grpSpPr>
          <a:xfrm>
            <a:off x="4698290" y="1846989"/>
            <a:ext cx="2361404" cy="4978293"/>
            <a:chOff x="7364011" y="1927913"/>
            <a:chExt cx="2361404" cy="49782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5372BB-6B14-341E-039D-F1B02B79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011" y="2521708"/>
              <a:ext cx="2361404" cy="4384498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023D21E-65D4-9504-4665-3560FA74C44B}"/>
                </a:ext>
              </a:extLst>
            </p:cNvPr>
            <p:cNvGrpSpPr/>
            <p:nvPr/>
          </p:nvGrpSpPr>
          <p:grpSpPr>
            <a:xfrm>
              <a:off x="7364011" y="1927913"/>
              <a:ext cx="2305668" cy="461665"/>
              <a:chOff x="4675481" y="1862928"/>
              <a:chExt cx="2305668" cy="46166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40B10E-7A29-47FA-98D1-B2695E9E6EAF}"/>
                  </a:ext>
                </a:extLst>
              </p:cNvPr>
              <p:cNvSpPr txBox="1"/>
              <p:nvPr/>
            </p:nvSpPr>
            <p:spPr>
              <a:xfrm>
                <a:off x="4795219" y="1862928"/>
                <a:ext cx="2185930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전체보기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E7610F9-E3F8-178A-A41A-06DE24D419BA}"/>
                  </a:ext>
                </a:extLst>
              </p:cNvPr>
              <p:cNvSpPr/>
              <p:nvPr/>
            </p:nvSpPr>
            <p:spPr>
              <a:xfrm rot="10800000">
                <a:off x="4675481" y="1876355"/>
                <a:ext cx="77712" cy="41471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42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BE6949-5E44-F416-3E61-EEA9F4D558DF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8B63A0A-FB61-AC5F-A58A-8D2CF84992EE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0E58768-A5CF-F437-F6A7-1E6F3AB95D7E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81B0F-371A-BFE6-D578-141E2BBD85E1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일정 등록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88D478-6068-9FE4-E1B4-7FE1DA3BA12B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일정 글 쓰기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E7D317-E0B1-50BC-4599-66FF3FB6FB57}"/>
              </a:ext>
            </a:extLst>
          </p:cNvPr>
          <p:cNvSpPr txBox="1"/>
          <p:nvPr/>
        </p:nvSpPr>
        <p:spPr>
          <a:xfrm>
            <a:off x="4421710" y="2145318"/>
            <a:ext cx="5696566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날짜별 일정등록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C97D3-E7D6-66F0-72A0-B983AC0A75B7}"/>
              </a:ext>
            </a:extLst>
          </p:cNvPr>
          <p:cNvSpPr/>
          <p:nvPr/>
        </p:nvSpPr>
        <p:spPr>
          <a:xfrm rot="10800000">
            <a:off x="4301973" y="2158745"/>
            <a:ext cx="77712" cy="4147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AFDDC0-0471-E2B6-8CF9-8CE9E6AC8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73" y="2765593"/>
            <a:ext cx="2838266" cy="332437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ECB16F-3158-1096-6592-CD7147FA9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39" y="2765593"/>
            <a:ext cx="2838266" cy="332437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1728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6F07AE-8531-EF1C-15DB-6368D106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2068206"/>
            <a:ext cx="9539997" cy="464652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05A2ED5-47E5-84B3-6884-C026C877738C}"/>
              </a:ext>
            </a:extLst>
          </p:cNvPr>
          <p:cNvSpPr/>
          <p:nvPr/>
        </p:nvSpPr>
        <p:spPr>
          <a:xfrm>
            <a:off x="4144633" y="1702855"/>
            <a:ext cx="2402542" cy="564726"/>
          </a:xfrm>
          <a:prstGeom prst="roundRect">
            <a:avLst>
              <a:gd name="adj" fmla="val 50000"/>
            </a:avLst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일정 글 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A6F822-DC78-35E8-A72A-317F9804216D}"/>
              </a:ext>
            </a:extLst>
          </p:cNvPr>
          <p:cNvSpPr/>
          <p:nvPr/>
        </p:nvSpPr>
        <p:spPr>
          <a:xfrm>
            <a:off x="2368334" y="4011806"/>
            <a:ext cx="450000" cy="450000"/>
          </a:xfrm>
          <a:prstGeom prst="ellipse">
            <a:avLst/>
          </a:prstGeom>
          <a:solidFill>
            <a:srgbClr val="1B49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5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1E9A1E-1248-4E09-2BE9-BE227A44D5D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0B43EC-35E3-071F-35F0-5C0E52167A05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03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7CC29AF-AD1D-9FB8-0562-A30774B0DF8E}"/>
                </a:ext>
              </a:extLst>
            </p:cNvPr>
            <p:cNvSpPr txBox="1"/>
            <p:nvPr/>
          </p:nvSpPr>
          <p:spPr>
            <a:xfrm>
              <a:off x="509946" y="452196"/>
              <a:ext cx="2427094" cy="762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기능</a:t>
              </a:r>
              <a:endParaRPr lang="ko-KR" altLang="en-US" sz="345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BE9FEE-A763-3E88-F249-308C911FC77B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BE6949-5E44-F416-3E61-EEA9F4D558DF}"/>
              </a:ext>
            </a:extLst>
          </p:cNvPr>
          <p:cNvGrpSpPr/>
          <p:nvPr/>
        </p:nvGrpSpPr>
        <p:grpSpPr>
          <a:xfrm>
            <a:off x="0" y="1786700"/>
            <a:ext cx="3981100" cy="5220000"/>
            <a:chOff x="362950" y="1786700"/>
            <a:chExt cx="3981100" cy="522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8B63A0A-FB61-AC5F-A58A-8D2CF84992EE}"/>
                </a:ext>
              </a:extLst>
            </p:cNvPr>
            <p:cNvCxnSpPr>
              <a:cxnSpLocks/>
            </p:cNvCxnSpPr>
            <p:nvPr/>
          </p:nvCxnSpPr>
          <p:spPr>
            <a:xfrm>
              <a:off x="4344050" y="1786700"/>
              <a:ext cx="0" cy="52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0E58768-A5CF-F437-F6A7-1E6F3AB95D7E}"/>
                </a:ext>
              </a:extLst>
            </p:cNvPr>
            <p:cNvSpPr/>
            <p:nvPr/>
          </p:nvSpPr>
          <p:spPr>
            <a:xfrm>
              <a:off x="2045579" y="3074336"/>
              <a:ext cx="576000" cy="576000"/>
            </a:xfrm>
            <a:prstGeom prst="ellipse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81B0F-371A-BFE6-D578-141E2BBD85E1}"/>
                </a:ext>
              </a:extLst>
            </p:cNvPr>
            <p:cNvSpPr txBox="1"/>
            <p:nvPr/>
          </p:nvSpPr>
          <p:spPr>
            <a:xfrm>
              <a:off x="362950" y="3835325"/>
              <a:ext cx="394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일정별 위치 표시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D88D478-6068-9FE4-E1B4-7FE1DA3BA12B}"/>
                </a:ext>
              </a:extLst>
            </p:cNvPr>
            <p:cNvSpPr/>
            <p:nvPr/>
          </p:nvSpPr>
          <p:spPr>
            <a:xfrm>
              <a:off x="1218816" y="4713957"/>
              <a:ext cx="2229527" cy="564726"/>
            </a:xfrm>
            <a:prstGeom prst="roundRect">
              <a:avLst>
                <a:gd name="adj" fmla="val 50000"/>
              </a:avLst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일정 글 보기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5A6A89B-C693-D92C-71D6-3DCDB1931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31" y="2823127"/>
            <a:ext cx="5820006" cy="296143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48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0FA72ED-F86A-F68D-C53F-351FE466DC3D}"/>
              </a:ext>
            </a:extLst>
          </p:cNvPr>
          <p:cNvSpPr/>
          <p:nvPr/>
        </p:nvSpPr>
        <p:spPr>
          <a:xfrm>
            <a:off x="6635809" y="3323449"/>
            <a:ext cx="4695136" cy="4695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0C577E19-9A1C-8741-EFBE-3DB69356C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8295" y="1955841"/>
            <a:ext cx="6826353" cy="58159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8220D78-8420-7E99-37F5-5DE637E06F1B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1AA5B6E-645C-EFDF-33F9-302D69522DF0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01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E8D80710-4E65-E7B7-D48B-21BE3E320C22}"/>
                </a:ext>
              </a:extLst>
            </p:cNvPr>
            <p:cNvSpPr txBox="1"/>
            <p:nvPr/>
          </p:nvSpPr>
          <p:spPr>
            <a:xfrm>
              <a:off x="468267" y="452196"/>
              <a:ext cx="1936982" cy="762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팀 소개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8B978AF-4EF5-5499-DC62-D9625593AE6C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771ADB-28FB-F9B3-098D-63C596F1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FAF82-C178-22BE-3884-9F4D62473BDA}"/>
              </a:ext>
            </a:extLst>
          </p:cNvPr>
          <p:cNvSpPr txBox="1"/>
          <p:nvPr/>
        </p:nvSpPr>
        <p:spPr>
          <a:xfrm>
            <a:off x="7545583" y="1860674"/>
            <a:ext cx="2823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1B4975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윤진주</a:t>
            </a:r>
            <a:endParaRPr lang="ko-KR" altLang="en-US" sz="4000" dirty="0">
              <a:solidFill>
                <a:srgbClr val="1B497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7C8AE2-F027-99A4-0013-0AB0482D854A}"/>
              </a:ext>
            </a:extLst>
          </p:cNvPr>
          <p:cNvSpPr/>
          <p:nvPr/>
        </p:nvSpPr>
        <p:spPr>
          <a:xfrm rot="5400000">
            <a:off x="8916325" y="1968442"/>
            <a:ext cx="81860" cy="1267491"/>
          </a:xfrm>
          <a:prstGeom prst="rect">
            <a:avLst/>
          </a:prstGeom>
          <a:solidFill>
            <a:srgbClr val="1B4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9FC1F-068A-0CBC-3BAE-5807F81AEBC8}"/>
              </a:ext>
            </a:extLst>
          </p:cNvPr>
          <p:cNvSpPr txBox="1"/>
          <p:nvPr/>
        </p:nvSpPr>
        <p:spPr>
          <a:xfrm>
            <a:off x="2252844" y="2376153"/>
            <a:ext cx="413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HTML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UI·UX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CSS 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총괄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48685C6-CE18-4363-148E-178346F66CA9}"/>
              </a:ext>
            </a:extLst>
          </p:cNvPr>
          <p:cNvSpPr txBox="1"/>
          <p:nvPr/>
        </p:nvSpPr>
        <p:spPr>
          <a:xfrm>
            <a:off x="505413" y="2376153"/>
            <a:ext cx="174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159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</a:t>
            </a:r>
            <a:endParaRPr lang="ko-KR" altLang="en-US" sz="2159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DC894-40C7-AFD3-54D1-B324953D81CE}"/>
              </a:ext>
            </a:extLst>
          </p:cNvPr>
          <p:cNvSpPr txBox="1"/>
          <p:nvPr/>
        </p:nvSpPr>
        <p:spPr>
          <a:xfrm>
            <a:off x="2252844" y="4498717"/>
            <a:ext cx="41399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마이페이지 목록</a:t>
            </a: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VIEW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페이지</a:t>
            </a: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스케줄 스와이프</a:t>
            </a: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카카오 맵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API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연동 및 일정 마커</a:t>
            </a: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Alert &amp; Confirm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모달 팝업 구현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28B2191-6112-1F98-7EBD-69E6ED178220}"/>
              </a:ext>
            </a:extLst>
          </p:cNvPr>
          <p:cNvSpPr txBox="1"/>
          <p:nvPr/>
        </p:nvSpPr>
        <p:spPr>
          <a:xfrm>
            <a:off x="505413" y="4498717"/>
            <a:ext cx="174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159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</a:t>
            </a:r>
            <a:endParaRPr lang="ko-KR" altLang="en-US" sz="2159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9ABDCB-F900-3BF6-FD48-72B5985158A1}"/>
              </a:ext>
            </a:extLst>
          </p:cNvPr>
          <p:cNvCxnSpPr>
            <a:cxnSpLocks/>
          </p:cNvCxnSpPr>
          <p:nvPr/>
        </p:nvCxnSpPr>
        <p:spPr>
          <a:xfrm flipH="1">
            <a:off x="505413" y="4131575"/>
            <a:ext cx="57538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0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19193930-CEA2-C9EF-C02D-C7D6ADD58D79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0599A2-322E-4C43-C13D-F03C111EDC41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01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3E1723E6-5CB7-E90C-08E0-EC81E07FD6F5}"/>
                </a:ext>
              </a:extLst>
            </p:cNvPr>
            <p:cNvSpPr txBox="1"/>
            <p:nvPr/>
          </p:nvSpPr>
          <p:spPr>
            <a:xfrm>
              <a:off x="509946" y="452196"/>
              <a:ext cx="3567718" cy="762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8C1ED9C-CD51-3A20-F02A-80D9324F883D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CC3F18-87B4-1DF4-F4BF-3E5A8487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88B924C-2A00-E50A-C538-678D716780E7}"/>
              </a:ext>
            </a:extLst>
          </p:cNvPr>
          <p:cNvGrpSpPr/>
          <p:nvPr/>
        </p:nvGrpSpPr>
        <p:grpSpPr>
          <a:xfrm>
            <a:off x="505414" y="1583413"/>
            <a:ext cx="9717738" cy="1714135"/>
            <a:chOff x="468267" y="1394006"/>
            <a:chExt cx="9003517" cy="15881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31CBD3-EE63-9DD0-778A-A5BD7ECC31BF}"/>
                </a:ext>
              </a:extLst>
            </p:cNvPr>
            <p:cNvSpPr txBox="1"/>
            <p:nvPr/>
          </p:nvSpPr>
          <p:spPr>
            <a:xfrm>
              <a:off x="2586182" y="1789906"/>
              <a:ext cx="4333509" cy="71289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4400" dirty="0">
                  <a:solidFill>
                    <a:srgbClr val="1B4975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나만의 전주여행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E21550-1B41-85C2-6B69-7ACE460D6CAC}"/>
                </a:ext>
              </a:extLst>
            </p:cNvPr>
            <p:cNvCxnSpPr>
              <a:cxnSpLocks/>
            </p:cNvCxnSpPr>
            <p:nvPr/>
          </p:nvCxnSpPr>
          <p:spPr>
            <a:xfrm>
              <a:off x="502318" y="2982158"/>
              <a:ext cx="8969466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0279A8A-E0D1-4314-7ADB-89B75C7FD031}"/>
                </a:ext>
              </a:extLst>
            </p:cNvPr>
            <p:cNvGrpSpPr/>
            <p:nvPr/>
          </p:nvGrpSpPr>
          <p:grpSpPr>
            <a:xfrm>
              <a:off x="468267" y="1394006"/>
              <a:ext cx="2117916" cy="1382577"/>
              <a:chOff x="468266" y="2028702"/>
              <a:chExt cx="1487055" cy="13825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FADD80-9983-9B91-38E1-56EB357C17D0}"/>
                  </a:ext>
                </a:extLst>
              </p:cNvPr>
              <p:cNvSpPr txBox="1"/>
              <p:nvPr/>
            </p:nvSpPr>
            <p:spPr>
              <a:xfrm>
                <a:off x="468266" y="2028702"/>
                <a:ext cx="1487055" cy="1101118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en-US" altLang="ko-KR" sz="7123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1</a:t>
                </a:r>
                <a:endParaRPr lang="ko-KR" altLang="en-US" sz="2159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endParaRPr>
              </a:p>
            </p:txBody>
          </p:sp>
          <p:sp>
            <p:nvSpPr>
              <p:cNvPr id="23" name="TextBox 5">
                <a:extLst>
                  <a:ext uri="{FF2B5EF4-FFF2-40B4-BE49-F238E27FC236}">
                    <a16:creationId xmlns:a16="http://schemas.microsoft.com/office/drawing/2014/main" id="{1DD8D471-FB93-AF78-0439-DA8F747B47BE}"/>
                  </a:ext>
                </a:extLst>
              </p:cNvPr>
              <p:cNvSpPr txBox="1"/>
              <p:nvPr/>
            </p:nvSpPr>
            <p:spPr>
              <a:xfrm>
                <a:off x="468266" y="2956455"/>
                <a:ext cx="1487055" cy="454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259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프로젝트명</a:t>
                </a:r>
                <a:endParaRPr lang="ko-KR" altLang="en-US" sz="2159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C0FB7AB-C803-42A7-9A81-386A9BD0F25E}"/>
              </a:ext>
            </a:extLst>
          </p:cNvPr>
          <p:cNvGrpSpPr/>
          <p:nvPr/>
        </p:nvGrpSpPr>
        <p:grpSpPr>
          <a:xfrm>
            <a:off x="505413" y="3552300"/>
            <a:ext cx="9795630" cy="1793889"/>
            <a:chOff x="468267" y="3218186"/>
            <a:chExt cx="9075684" cy="16620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E15751-FEB2-0B29-B943-8E4B4F9928A7}"/>
                </a:ext>
              </a:extLst>
            </p:cNvPr>
            <p:cNvSpPr txBox="1"/>
            <p:nvPr/>
          </p:nvSpPr>
          <p:spPr>
            <a:xfrm>
              <a:off x="2638706" y="3440707"/>
              <a:ext cx="6905245" cy="94731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태그를 활용한 여행지</a:t>
              </a:r>
              <a:r>
                <a:rPr lang="en-US" altLang="ko-KR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정보 제공을 통해</a:t>
              </a:r>
              <a:endParaRPr lang="en-US" altLang="ko-KR" sz="3022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defRPr/>
              </a:pPr>
              <a:r>
                <a:rPr lang="ko-KR" altLang="en-US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사용자의</a:t>
              </a:r>
              <a:r>
                <a:rPr lang="en-US" altLang="ko-KR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보다 쉬운 여행 계획을 도움</a:t>
              </a:r>
              <a:endParaRPr lang="ko-KR" altLang="en-US" sz="3454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7210EDA-594C-335C-3587-507E2FEE4966}"/>
                </a:ext>
              </a:extLst>
            </p:cNvPr>
            <p:cNvGrpSpPr/>
            <p:nvPr/>
          </p:nvGrpSpPr>
          <p:grpSpPr>
            <a:xfrm>
              <a:off x="468267" y="3218186"/>
              <a:ext cx="2117916" cy="1382577"/>
              <a:chOff x="468266" y="2028702"/>
              <a:chExt cx="1487055" cy="138257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041A19-377F-D84C-5D3A-B4AF66B15A69}"/>
                  </a:ext>
                </a:extLst>
              </p:cNvPr>
              <p:cNvSpPr txBox="1"/>
              <p:nvPr/>
            </p:nvSpPr>
            <p:spPr>
              <a:xfrm>
                <a:off x="468266" y="2028702"/>
                <a:ext cx="1487055" cy="1101118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en-US" altLang="ko-KR" sz="7123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2</a:t>
                </a:r>
                <a:endParaRPr lang="ko-KR" altLang="en-US" sz="2159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endParaRPr>
              </a:p>
            </p:txBody>
          </p:sp>
          <p:sp>
            <p:nvSpPr>
              <p:cNvPr id="29" name="TextBox 5">
                <a:extLst>
                  <a:ext uri="{FF2B5EF4-FFF2-40B4-BE49-F238E27FC236}">
                    <a16:creationId xmlns:a16="http://schemas.microsoft.com/office/drawing/2014/main" id="{85A06AA3-16B4-DDF3-FC48-2635814007DC}"/>
                  </a:ext>
                </a:extLst>
              </p:cNvPr>
              <p:cNvSpPr txBox="1"/>
              <p:nvPr/>
            </p:nvSpPr>
            <p:spPr>
              <a:xfrm>
                <a:off x="468266" y="2956455"/>
                <a:ext cx="1487055" cy="454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259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기획의도</a:t>
                </a:r>
                <a:endParaRPr lang="ko-KR" altLang="en-US" sz="2159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55325AE-B827-81A9-9ED6-0EA8696F50D8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5" y="4880230"/>
              <a:ext cx="8969466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B8CE4C-AF07-DC50-0399-84BF8E289C61}"/>
              </a:ext>
            </a:extLst>
          </p:cNvPr>
          <p:cNvGrpSpPr/>
          <p:nvPr/>
        </p:nvGrpSpPr>
        <p:grpSpPr>
          <a:xfrm>
            <a:off x="565229" y="5567414"/>
            <a:ext cx="9735815" cy="1492253"/>
            <a:chOff x="523686" y="5085196"/>
            <a:chExt cx="9020265" cy="138257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9B53012-F90B-A971-947C-EE54F36F17F5}"/>
                </a:ext>
              </a:extLst>
            </p:cNvPr>
            <p:cNvGrpSpPr/>
            <p:nvPr/>
          </p:nvGrpSpPr>
          <p:grpSpPr>
            <a:xfrm>
              <a:off x="523686" y="5085196"/>
              <a:ext cx="2117916" cy="1382577"/>
              <a:chOff x="468266" y="2028702"/>
              <a:chExt cx="1487055" cy="138257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9CF66B-5ADB-BE25-EF8C-6C21FCC2B653}"/>
                  </a:ext>
                </a:extLst>
              </p:cNvPr>
              <p:cNvSpPr txBox="1"/>
              <p:nvPr/>
            </p:nvSpPr>
            <p:spPr>
              <a:xfrm>
                <a:off x="468266" y="2028702"/>
                <a:ext cx="1487055" cy="1101118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en-US" altLang="ko-KR" sz="7123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3</a:t>
                </a:r>
                <a:endParaRPr lang="ko-KR" altLang="en-US" sz="2159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endParaRPr>
              </a:p>
            </p:txBody>
          </p:sp>
          <p:sp>
            <p:nvSpPr>
              <p:cNvPr id="37" name="TextBox 5">
                <a:extLst>
                  <a:ext uri="{FF2B5EF4-FFF2-40B4-BE49-F238E27FC236}">
                    <a16:creationId xmlns:a16="http://schemas.microsoft.com/office/drawing/2014/main" id="{E9BE7EA1-077C-A8B1-1C7A-AC8DF85AEB9B}"/>
                  </a:ext>
                </a:extLst>
              </p:cNvPr>
              <p:cNvSpPr txBox="1"/>
              <p:nvPr/>
            </p:nvSpPr>
            <p:spPr>
              <a:xfrm>
                <a:off x="468266" y="2956455"/>
                <a:ext cx="1487055" cy="454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259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기획목적</a:t>
                </a:r>
                <a:endParaRPr lang="ko-KR" altLang="en-US" sz="2159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841D35-22B7-A3C8-443B-D4E6AC23CD6D}"/>
                </a:ext>
              </a:extLst>
            </p:cNvPr>
            <p:cNvSpPr txBox="1"/>
            <p:nvPr/>
          </p:nvSpPr>
          <p:spPr>
            <a:xfrm>
              <a:off x="2638706" y="5456741"/>
              <a:ext cx="6905245" cy="51643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en-US" altLang="ko-KR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JSP MVC </a:t>
              </a:r>
              <a:r>
                <a:rPr lang="ko-KR" altLang="en-US" sz="3022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이해와 실력 향상</a:t>
              </a:r>
              <a:endParaRPr lang="ko-KR" altLang="en-US" sz="3454" dirty="0">
                <a:solidFill>
                  <a:srgbClr val="1B497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9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FFC7897-6390-F0D8-0F8E-8E02CA7A6A3D}"/>
              </a:ext>
            </a:extLst>
          </p:cNvPr>
          <p:cNvSpPr/>
          <p:nvPr/>
        </p:nvSpPr>
        <p:spPr>
          <a:xfrm>
            <a:off x="7087825" y="5897650"/>
            <a:ext cx="1164350" cy="1044724"/>
          </a:xfrm>
          <a:prstGeom prst="rect">
            <a:avLst/>
          </a:prstGeom>
          <a:solidFill>
            <a:schemeClr val="tx2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BEF348-875F-00B0-0648-D62414CC2697}"/>
              </a:ext>
            </a:extLst>
          </p:cNvPr>
          <p:cNvSpPr/>
          <p:nvPr/>
        </p:nvSpPr>
        <p:spPr>
          <a:xfrm>
            <a:off x="7087825" y="3796141"/>
            <a:ext cx="1164350" cy="1044724"/>
          </a:xfrm>
          <a:prstGeom prst="rect">
            <a:avLst/>
          </a:prstGeom>
          <a:solidFill>
            <a:schemeClr val="tx2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793E09-7165-4537-BC92-1601ECABB3C4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22B6EC-83FD-B50A-CC85-C43E9B7173B8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01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3C8D8154-5993-971F-4332-273F8943518B}"/>
                </a:ext>
              </a:extLst>
            </p:cNvPr>
            <p:cNvSpPr txBox="1"/>
            <p:nvPr/>
          </p:nvSpPr>
          <p:spPr>
            <a:xfrm>
              <a:off x="509946" y="452196"/>
              <a:ext cx="3527618" cy="762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프로젝트 일정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7C63852-3937-1CBE-A2E3-0E6FE7089643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D65FB-570D-F6D6-72FF-EB6AF54EFF74}"/>
              </a:ext>
            </a:extLst>
          </p:cNvPr>
          <p:cNvGrpSpPr/>
          <p:nvPr/>
        </p:nvGrpSpPr>
        <p:grpSpPr>
          <a:xfrm>
            <a:off x="1266050" y="2722533"/>
            <a:ext cx="8159712" cy="4256602"/>
            <a:chOff x="1173000" y="2393337"/>
            <a:chExt cx="7560000" cy="39437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B38CBD-493A-A6EC-D8F7-C18733EF0231}"/>
                </a:ext>
              </a:extLst>
            </p:cNvPr>
            <p:cNvSpPr/>
            <p:nvPr/>
          </p:nvSpPr>
          <p:spPr>
            <a:xfrm>
              <a:off x="1173000" y="2393337"/>
              <a:ext cx="7560000" cy="36000"/>
            </a:xfrm>
            <a:prstGeom prst="rect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79257B-39D8-5922-99CF-B78F75791CF0}"/>
                </a:ext>
              </a:extLst>
            </p:cNvPr>
            <p:cNvSpPr/>
            <p:nvPr/>
          </p:nvSpPr>
          <p:spPr>
            <a:xfrm>
              <a:off x="1173000" y="6301093"/>
              <a:ext cx="7560000" cy="36000"/>
            </a:xfrm>
            <a:prstGeom prst="rect">
              <a:avLst/>
            </a:prstGeom>
            <a:solidFill>
              <a:srgbClr val="1B49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4F83916-A3F0-F393-394A-07A207A939DB}"/>
                </a:ext>
              </a:extLst>
            </p:cNvPr>
            <p:cNvCxnSpPr>
              <a:cxnSpLocks/>
            </p:cNvCxnSpPr>
            <p:nvPr/>
          </p:nvCxnSpPr>
          <p:spPr>
            <a:xfrm>
              <a:off x="1173000" y="3397276"/>
              <a:ext cx="7560000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A0D58F0-4841-F4E0-556D-611B3DFFE201}"/>
                </a:ext>
              </a:extLst>
            </p:cNvPr>
            <p:cNvCxnSpPr>
              <a:cxnSpLocks/>
            </p:cNvCxnSpPr>
            <p:nvPr/>
          </p:nvCxnSpPr>
          <p:spPr>
            <a:xfrm>
              <a:off x="1173000" y="4365215"/>
              <a:ext cx="7560000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0FAB1AA-E9E7-8B3D-4D18-70B433C5599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000" y="5333154"/>
              <a:ext cx="7560000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C907A6-F07C-3709-B9C8-B954232FE2F1}"/>
              </a:ext>
            </a:extLst>
          </p:cNvPr>
          <p:cNvGrpSpPr/>
          <p:nvPr/>
        </p:nvGrpSpPr>
        <p:grpSpPr>
          <a:xfrm>
            <a:off x="1266049" y="2769244"/>
            <a:ext cx="7859980" cy="358111"/>
            <a:chOff x="1172999" y="2410978"/>
            <a:chExt cx="7282298" cy="3317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260E82-616B-451B-DE22-68D6D0B228BB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27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3DA720-6FF2-69B7-BE0E-8422DBB4FDAF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28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CFC70-C2A7-8A53-8D62-73D45780251F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29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311932-BE49-4770-627B-D0DD2A2E1183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30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E50540-2763-FF91-F13C-3AD646000906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31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36D84D-CEA1-3D50-7DA4-E17D71739923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01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11B31-4C0E-E66B-FD69-36F9CCA2FD14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02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7716973-A88D-6E8E-EF25-6EA09701F064}"/>
              </a:ext>
            </a:extLst>
          </p:cNvPr>
          <p:cNvGrpSpPr/>
          <p:nvPr/>
        </p:nvGrpSpPr>
        <p:grpSpPr>
          <a:xfrm>
            <a:off x="1266049" y="3806109"/>
            <a:ext cx="7859980" cy="358111"/>
            <a:chOff x="1172999" y="2410978"/>
            <a:chExt cx="7282298" cy="33179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DAE202D-F765-D209-E428-527EC50B312A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03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2DBD856-EBF6-FD7E-77F2-7644A2CE921C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04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E2BB39-B35D-8BC5-B587-E51763832B88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05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DE6294B-566D-C4A7-2609-32D6E9B3CA18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06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B0EF2B9-CA12-B4F9-DAEB-F41FC7F002EC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07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1CD5E10-B635-781B-0AF2-7FBA6BAAA50E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08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3209C50-0AE9-E57A-D749-20510860EFF3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09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A3AAE5F-01A5-70A3-AC0D-58B111FDCDC0}"/>
              </a:ext>
            </a:extLst>
          </p:cNvPr>
          <p:cNvGrpSpPr/>
          <p:nvPr/>
        </p:nvGrpSpPr>
        <p:grpSpPr>
          <a:xfrm>
            <a:off x="1266049" y="4870647"/>
            <a:ext cx="7859980" cy="358111"/>
            <a:chOff x="1172999" y="2410978"/>
            <a:chExt cx="7282298" cy="3317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DCB6F7-5BFD-FA2D-3A96-F6525701E9A8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B2018CD-1052-3F63-9BA2-BFDCC617EB1B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11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FC20BF5-3F50-4B15-2ED0-DE3B3BFA7729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12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6265A4-338D-8FB4-3313-5CA09CB8D7BB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13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D229D26-0F31-285C-2D60-F3C1D8BF6D85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14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CA6174-9616-C963-E995-D55A8469E235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15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126B303-4AC0-83FB-E99A-0C5E011467D0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16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FBF9EE9-E953-8070-27EA-54E3ED6424F8}"/>
              </a:ext>
            </a:extLst>
          </p:cNvPr>
          <p:cNvGrpSpPr/>
          <p:nvPr/>
        </p:nvGrpSpPr>
        <p:grpSpPr>
          <a:xfrm>
            <a:off x="1266049" y="5915369"/>
            <a:ext cx="7859980" cy="358111"/>
            <a:chOff x="1172999" y="2410978"/>
            <a:chExt cx="7282298" cy="33179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F9C825-9EA5-FA5E-8293-6DF3D80E6ADF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17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4AFACDA-0A94-746A-E2E4-16FF17EC68E2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18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8A8336-666D-8B8F-D35D-7E080B11F41A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19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1D4C22E-63A2-963D-67F1-49D390F2452C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20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517599-716E-3415-A70F-26C8AA5FC385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21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459EECA-DE68-FB05-9A70-B641030A4016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2"/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22</a:t>
              </a:r>
              <a:endParaRPr lang="ko-KR" altLang="en-US" sz="1727" dirty="0">
                <a:solidFill>
                  <a:schemeClr val="accent2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66E83A2-9041-2639-26B6-C6CB1AFF439E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23</a:t>
              </a:r>
              <a:endParaRPr lang="ko-KR" altLang="en-US" sz="1727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4A5F300-ECF4-FF4B-DF6F-5F214C2EDA3E}"/>
              </a:ext>
            </a:extLst>
          </p:cNvPr>
          <p:cNvGrpSpPr/>
          <p:nvPr/>
        </p:nvGrpSpPr>
        <p:grpSpPr>
          <a:xfrm>
            <a:off x="1266049" y="2362292"/>
            <a:ext cx="7859980" cy="358111"/>
            <a:chOff x="1172999" y="2410978"/>
            <a:chExt cx="7282298" cy="33179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777847-DC59-DA6E-1C3C-A3657A48AF60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0B369DD-1146-297C-C32B-BBB62CA149A7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24B0AAD-82E1-1035-498A-D660FB71850A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화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9C01A9-0346-B1DE-C5E9-E8EDD0A319A5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수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6148CA9-9DB6-2475-11D3-E1674AF505BA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목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EC0C6D2-C7AC-498B-2660-22B71826B107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금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7681544-E230-85F5-8C6A-D5E8CB73986B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27" dirty="0">
                  <a:solidFill>
                    <a:srgbClr val="1B497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토</a:t>
              </a:r>
            </a:p>
          </p:txBody>
        </p:sp>
      </p:grp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3C40C29B-E1EF-EFB9-175F-13DEE418E452}"/>
              </a:ext>
            </a:extLst>
          </p:cNvPr>
          <p:cNvSpPr/>
          <p:nvPr/>
        </p:nvSpPr>
        <p:spPr>
          <a:xfrm>
            <a:off x="2398989" y="3126135"/>
            <a:ext cx="5821771" cy="273023"/>
          </a:xfrm>
          <a:prstGeom prst="leftRightArrow">
            <a:avLst>
              <a:gd name="adj1" fmla="val 50000"/>
              <a:gd name="adj2" fmla="val 66892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34110-69A5-4D3E-D573-6450F58DB9BB}"/>
              </a:ext>
            </a:extLst>
          </p:cNvPr>
          <p:cNvSpPr txBox="1"/>
          <p:nvPr/>
        </p:nvSpPr>
        <p:spPr>
          <a:xfrm>
            <a:off x="2398989" y="3373404"/>
            <a:ext cx="5821771" cy="324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문서 작성 및 화면구현</a:t>
            </a:r>
            <a:r>
              <a:rPr lang="en-US" altLang="ko-KR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(UI·UX</a:t>
            </a:r>
            <a:r>
              <a:rPr lang="ko-KR" altLang="en-US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제작 및 </a:t>
            </a:r>
            <a:r>
              <a:rPr lang="en-US" altLang="ko-KR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HTML</a:t>
            </a:r>
            <a:r>
              <a:rPr lang="ko-KR" altLang="en-US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</a:t>
            </a:r>
            <a:r>
              <a:rPr lang="en-US" altLang="ko-KR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lang="ko-KR" altLang="en-US" sz="1511" dirty="0">
              <a:solidFill>
                <a:schemeClr val="accent1">
                  <a:lumMod val="7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CCD8DA55-C3C8-BA13-E8FA-52E060FF8E60}"/>
              </a:ext>
            </a:extLst>
          </p:cNvPr>
          <p:cNvSpPr/>
          <p:nvPr/>
        </p:nvSpPr>
        <p:spPr>
          <a:xfrm>
            <a:off x="2398990" y="4177284"/>
            <a:ext cx="2328710" cy="273023"/>
          </a:xfrm>
          <a:prstGeom prst="leftRightArrow">
            <a:avLst>
              <a:gd name="adj1" fmla="val 50000"/>
              <a:gd name="adj2" fmla="val 66892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B40F0-F9F0-099C-8ECF-CC0643B8D207}"/>
              </a:ext>
            </a:extLst>
          </p:cNvPr>
          <p:cNvSpPr txBox="1"/>
          <p:nvPr/>
        </p:nvSpPr>
        <p:spPr>
          <a:xfrm>
            <a:off x="2408228" y="4432961"/>
            <a:ext cx="2328710" cy="324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데이터베이스 설계</a:t>
            </a:r>
          </a:p>
        </p:txBody>
      </p:sp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CEA0EB01-F740-9903-6A43-17504781ADB3}"/>
              </a:ext>
            </a:extLst>
          </p:cNvPr>
          <p:cNvSpPr/>
          <p:nvPr/>
        </p:nvSpPr>
        <p:spPr>
          <a:xfrm>
            <a:off x="4743573" y="4175194"/>
            <a:ext cx="2328711" cy="273024"/>
          </a:xfrm>
          <a:prstGeom prst="leftRightArrow">
            <a:avLst>
              <a:gd name="adj1" fmla="val 50000"/>
              <a:gd name="adj2" fmla="val 66892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545853-8923-A366-0EB4-776D9470A159}"/>
              </a:ext>
            </a:extLst>
          </p:cNvPr>
          <p:cNvSpPr txBox="1"/>
          <p:nvPr/>
        </p:nvSpPr>
        <p:spPr>
          <a:xfrm>
            <a:off x="4743567" y="4432963"/>
            <a:ext cx="2310244" cy="324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PPT</a:t>
            </a:r>
            <a:r>
              <a:rPr lang="ko-KR" altLang="en-US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AE0D59-8AC7-BBE7-5436-EB490F176B39}"/>
              </a:ext>
            </a:extLst>
          </p:cNvPr>
          <p:cNvGrpSpPr/>
          <p:nvPr/>
        </p:nvGrpSpPr>
        <p:grpSpPr>
          <a:xfrm>
            <a:off x="7168494" y="1634642"/>
            <a:ext cx="2257267" cy="623889"/>
            <a:chOff x="3699636" y="1447519"/>
            <a:chExt cx="2091366" cy="578035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05755D4E-F9C3-5373-7D90-8F5CA21E91FE}"/>
                </a:ext>
              </a:extLst>
            </p:cNvPr>
            <p:cNvSpPr txBox="1"/>
            <p:nvPr/>
          </p:nvSpPr>
          <p:spPr>
            <a:xfrm>
              <a:off x="5021794" y="1447519"/>
              <a:ext cx="769208" cy="5780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3454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09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6E7028-F3CC-24B9-5973-86111C06D10F}"/>
                </a:ext>
              </a:extLst>
            </p:cNvPr>
            <p:cNvSpPr txBox="1"/>
            <p:nvPr/>
          </p:nvSpPr>
          <p:spPr>
            <a:xfrm>
              <a:off x="3699636" y="1662962"/>
              <a:ext cx="1434632" cy="3625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94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2023.08 -</a:t>
              </a:r>
              <a:endParaRPr lang="ko-KR" altLang="en-US" sz="1943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9D25EB-5E85-1B59-E032-5CB9FD14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57DA16BE-6D20-6CF1-E3E6-F2646EE424B0}"/>
              </a:ext>
            </a:extLst>
          </p:cNvPr>
          <p:cNvSpPr/>
          <p:nvPr/>
        </p:nvSpPr>
        <p:spPr>
          <a:xfrm>
            <a:off x="7159860" y="6438659"/>
            <a:ext cx="1054163" cy="345836"/>
          </a:xfrm>
          <a:prstGeom prst="roundRect">
            <a:avLst>
              <a:gd name="adj" fmla="val 47748"/>
            </a:avLst>
          </a:prstGeom>
          <a:solidFill>
            <a:srgbClr val="FA72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1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최종발표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8837B4A5-8780-9A90-8806-57BE0D0A4FCE}"/>
              </a:ext>
            </a:extLst>
          </p:cNvPr>
          <p:cNvSpPr/>
          <p:nvPr/>
        </p:nvSpPr>
        <p:spPr>
          <a:xfrm>
            <a:off x="7141811" y="4324500"/>
            <a:ext cx="1054163" cy="345836"/>
          </a:xfrm>
          <a:prstGeom prst="roundRect">
            <a:avLst>
              <a:gd name="adj" fmla="val 47748"/>
            </a:avLst>
          </a:prstGeom>
          <a:solidFill>
            <a:srgbClr val="1B497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1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중간발표</a:t>
            </a: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890FF001-D293-E080-AA77-C051DC7EB223}"/>
              </a:ext>
            </a:extLst>
          </p:cNvPr>
          <p:cNvGrpSpPr/>
          <p:nvPr/>
        </p:nvGrpSpPr>
        <p:grpSpPr>
          <a:xfrm>
            <a:off x="2398990" y="6215014"/>
            <a:ext cx="3504538" cy="587619"/>
            <a:chOff x="2241143" y="5685201"/>
            <a:chExt cx="3246966" cy="544431"/>
          </a:xfrm>
        </p:grpSpPr>
        <p:sp>
          <p:nvSpPr>
            <p:cNvPr id="138" name="화살표: 왼쪽/오른쪽 137">
              <a:extLst>
                <a:ext uri="{FF2B5EF4-FFF2-40B4-BE49-F238E27FC236}">
                  <a16:creationId xmlns:a16="http://schemas.microsoft.com/office/drawing/2014/main" id="{9353B22A-20DC-B43A-D111-78C0E0B061FC}"/>
                </a:ext>
              </a:extLst>
            </p:cNvPr>
            <p:cNvSpPr/>
            <p:nvPr/>
          </p:nvSpPr>
          <p:spPr>
            <a:xfrm>
              <a:off x="2278804" y="5685201"/>
              <a:ext cx="3209305" cy="252957"/>
            </a:xfrm>
            <a:prstGeom prst="leftRightArrow">
              <a:avLst>
                <a:gd name="adj1" fmla="val 50000"/>
                <a:gd name="adj2" fmla="val 6689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BE82D75-BEEA-2136-86CD-19ACB49C68F9}"/>
                </a:ext>
              </a:extLst>
            </p:cNvPr>
            <p:cNvSpPr txBox="1"/>
            <p:nvPr/>
          </p:nvSpPr>
          <p:spPr>
            <a:xfrm>
              <a:off x="2241143" y="5928673"/>
              <a:ext cx="3238419" cy="300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11" dirty="0">
                  <a:solidFill>
                    <a:schemeClr val="accent1">
                      <a:lumMod val="7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웹 개발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9F6FF8E-76A8-CEAB-239C-B6DFE9DA5D84}"/>
              </a:ext>
            </a:extLst>
          </p:cNvPr>
          <p:cNvGrpSpPr/>
          <p:nvPr/>
        </p:nvGrpSpPr>
        <p:grpSpPr>
          <a:xfrm>
            <a:off x="2398989" y="5215225"/>
            <a:ext cx="5821771" cy="572102"/>
            <a:chOff x="2251775" y="2823343"/>
            <a:chExt cx="5393890" cy="530055"/>
          </a:xfrm>
        </p:grpSpPr>
        <p:sp>
          <p:nvSpPr>
            <p:cNvPr id="150" name="화살표: 왼쪽/오른쪽 149">
              <a:extLst>
                <a:ext uri="{FF2B5EF4-FFF2-40B4-BE49-F238E27FC236}">
                  <a16:creationId xmlns:a16="http://schemas.microsoft.com/office/drawing/2014/main" id="{3FDDBEFA-594B-6206-112C-800345653E28}"/>
                </a:ext>
              </a:extLst>
            </p:cNvPr>
            <p:cNvSpPr/>
            <p:nvPr/>
          </p:nvSpPr>
          <p:spPr>
            <a:xfrm>
              <a:off x="2251775" y="2823343"/>
              <a:ext cx="5393890" cy="252957"/>
            </a:xfrm>
            <a:prstGeom prst="leftRightArrow">
              <a:avLst>
                <a:gd name="adj1" fmla="val 50000"/>
                <a:gd name="adj2" fmla="val 6689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F0E0C7A-B30B-E663-3A1F-B5485E633D46}"/>
                </a:ext>
              </a:extLst>
            </p:cNvPr>
            <p:cNvSpPr txBox="1"/>
            <p:nvPr/>
          </p:nvSpPr>
          <p:spPr>
            <a:xfrm>
              <a:off x="2251775" y="3052439"/>
              <a:ext cx="5393890" cy="300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11" dirty="0">
                  <a:solidFill>
                    <a:schemeClr val="accent1">
                      <a:lumMod val="7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웹 개발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DB327FDF-9327-AEFC-453D-0A4158A47C05}"/>
              </a:ext>
            </a:extLst>
          </p:cNvPr>
          <p:cNvGrpSpPr/>
          <p:nvPr/>
        </p:nvGrpSpPr>
        <p:grpSpPr>
          <a:xfrm>
            <a:off x="5887237" y="6217236"/>
            <a:ext cx="1204984" cy="587619"/>
            <a:chOff x="2222672" y="5685201"/>
            <a:chExt cx="1116422" cy="544431"/>
          </a:xfrm>
        </p:grpSpPr>
        <p:sp>
          <p:nvSpPr>
            <p:cNvPr id="155" name="화살표: 왼쪽/오른쪽 154">
              <a:extLst>
                <a:ext uri="{FF2B5EF4-FFF2-40B4-BE49-F238E27FC236}">
                  <a16:creationId xmlns:a16="http://schemas.microsoft.com/office/drawing/2014/main" id="{600C9F27-E4CF-B962-1A72-AED058FDD56B}"/>
                </a:ext>
              </a:extLst>
            </p:cNvPr>
            <p:cNvSpPr/>
            <p:nvPr/>
          </p:nvSpPr>
          <p:spPr>
            <a:xfrm>
              <a:off x="2222685" y="5685201"/>
              <a:ext cx="1116409" cy="252957"/>
            </a:xfrm>
            <a:prstGeom prst="leftRightArrow">
              <a:avLst>
                <a:gd name="adj1" fmla="val 50000"/>
                <a:gd name="adj2" fmla="val 6689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38DD67E-6FBB-25ED-219A-2F6C3825EFD8}"/>
                </a:ext>
              </a:extLst>
            </p:cNvPr>
            <p:cNvSpPr txBox="1"/>
            <p:nvPr/>
          </p:nvSpPr>
          <p:spPr>
            <a:xfrm>
              <a:off x="2222672" y="5928673"/>
              <a:ext cx="1116409" cy="300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11" dirty="0">
                  <a:solidFill>
                    <a:schemeClr val="accent1">
                      <a:lumMod val="7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PPT</a:t>
              </a:r>
              <a:endParaRPr lang="ko-KR" altLang="en-US" sz="1511" dirty="0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E8D36B-B38E-2C26-18CC-AA02176C003A}"/>
              </a:ext>
            </a:extLst>
          </p:cNvPr>
          <p:cNvSpPr/>
          <p:nvPr/>
        </p:nvSpPr>
        <p:spPr>
          <a:xfrm>
            <a:off x="7072284" y="5885150"/>
            <a:ext cx="1189124" cy="1075270"/>
          </a:xfrm>
          <a:prstGeom prst="rect">
            <a:avLst/>
          </a:prstGeom>
          <a:noFill/>
          <a:ln w="2540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4DFCE26D-7BAC-4606-EE44-12B41D11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942" y="5721984"/>
            <a:ext cx="574466" cy="4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0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793E09-7165-4537-BC92-1601ECABB3C4}"/>
              </a:ext>
            </a:extLst>
          </p:cNvPr>
          <p:cNvGrpSpPr/>
          <p:nvPr/>
        </p:nvGrpSpPr>
        <p:grpSpPr>
          <a:xfrm>
            <a:off x="505413" y="400796"/>
            <a:ext cx="9680986" cy="989271"/>
            <a:chOff x="468267" y="298307"/>
            <a:chExt cx="8969466" cy="9165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22B6EC-83FD-B50A-CC85-C43E9B7173B8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91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01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3C8D8154-5993-971F-4332-273F8943518B}"/>
                </a:ext>
              </a:extLst>
            </p:cNvPr>
            <p:cNvSpPr txBox="1"/>
            <p:nvPr/>
          </p:nvSpPr>
          <p:spPr>
            <a:xfrm>
              <a:off x="509946" y="452196"/>
              <a:ext cx="2467193" cy="762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개발 환경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7C63852-3937-1CBE-A2E3-0E6FE7089643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611EA4-BD6E-8AD2-405D-7259C09BE001}"/>
              </a:ext>
            </a:extLst>
          </p:cNvPr>
          <p:cNvSpPr txBox="1"/>
          <p:nvPr/>
        </p:nvSpPr>
        <p:spPr>
          <a:xfrm>
            <a:off x="505413" y="2597029"/>
            <a:ext cx="3069606" cy="9891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5828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  <a:endParaRPr lang="ko-KR" altLang="en-US" sz="5828" dirty="0">
              <a:solidFill>
                <a:schemeClr val="tx2">
                  <a:lumMod val="60000"/>
                  <a:lumOff val="4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75C1DCF-ED8F-6A83-1D9D-C7789C0ED51E}"/>
              </a:ext>
            </a:extLst>
          </p:cNvPr>
          <p:cNvSpPr/>
          <p:nvPr/>
        </p:nvSpPr>
        <p:spPr>
          <a:xfrm>
            <a:off x="505413" y="2428129"/>
            <a:ext cx="3069606" cy="3892282"/>
          </a:xfrm>
          <a:prstGeom prst="roundRect">
            <a:avLst>
              <a:gd name="adj" fmla="val 144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37A9EB2-0C9C-A5AB-C4D5-76896742C56C}"/>
              </a:ext>
            </a:extLst>
          </p:cNvPr>
          <p:cNvSpPr txBox="1"/>
          <p:nvPr/>
        </p:nvSpPr>
        <p:spPr>
          <a:xfrm>
            <a:off x="505413" y="3451296"/>
            <a:ext cx="3069606" cy="5573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개발환경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39D6F60-446B-13F5-B708-CC4642B36FDB}"/>
              </a:ext>
            </a:extLst>
          </p:cNvPr>
          <p:cNvSpPr txBox="1"/>
          <p:nvPr/>
        </p:nvSpPr>
        <p:spPr>
          <a:xfrm>
            <a:off x="505413" y="4017340"/>
            <a:ext cx="3069606" cy="151631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tomcat 9.0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MySQL 8.1.0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JDK 13.02</a:t>
            </a:r>
            <a:endParaRPr lang="ko-KR" altLang="en-US" sz="2115" dirty="0">
              <a:solidFill>
                <a:srgbClr val="1B4975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FBCA3C1-1988-75A6-8C64-1BA9995D2E11}"/>
              </a:ext>
            </a:extLst>
          </p:cNvPr>
          <p:cNvSpPr txBox="1"/>
          <p:nvPr/>
        </p:nvSpPr>
        <p:spPr>
          <a:xfrm>
            <a:off x="3811103" y="2597029"/>
            <a:ext cx="3069606" cy="9891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5828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  <a:endParaRPr lang="ko-KR" altLang="en-US" sz="5828" dirty="0">
              <a:solidFill>
                <a:schemeClr val="tx2">
                  <a:lumMod val="60000"/>
                  <a:lumOff val="4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ED5F348C-7A89-7067-3002-C84F9129D924}"/>
              </a:ext>
            </a:extLst>
          </p:cNvPr>
          <p:cNvSpPr/>
          <p:nvPr/>
        </p:nvSpPr>
        <p:spPr>
          <a:xfrm>
            <a:off x="3811103" y="2428129"/>
            <a:ext cx="3069606" cy="3892282"/>
          </a:xfrm>
          <a:prstGeom prst="roundRect">
            <a:avLst>
              <a:gd name="adj" fmla="val 144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1F9DFA6-CEC9-CDDB-AE32-0A5FA2F384A6}"/>
              </a:ext>
            </a:extLst>
          </p:cNvPr>
          <p:cNvSpPr txBox="1"/>
          <p:nvPr/>
        </p:nvSpPr>
        <p:spPr>
          <a:xfrm>
            <a:off x="3811103" y="3451296"/>
            <a:ext cx="3069606" cy="5573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언어 및 기술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D118BE0-AEB2-9ED5-20E3-E6051D52F1BE}"/>
              </a:ext>
            </a:extLst>
          </p:cNvPr>
          <p:cNvSpPr txBox="1"/>
          <p:nvPr/>
        </p:nvSpPr>
        <p:spPr>
          <a:xfrm>
            <a:off x="3811103" y="4017339"/>
            <a:ext cx="3069606" cy="20045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HTML · CSS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Java · JSP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JavaScript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MySQL 8.1.0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C3A7C89-EE9D-5BBD-AC59-40CB5ED0F8FC}"/>
              </a:ext>
            </a:extLst>
          </p:cNvPr>
          <p:cNvSpPr txBox="1"/>
          <p:nvPr/>
        </p:nvSpPr>
        <p:spPr>
          <a:xfrm>
            <a:off x="7116793" y="2597029"/>
            <a:ext cx="3069606" cy="9891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5828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  <a:endParaRPr lang="ko-KR" altLang="en-US" sz="5828" dirty="0">
              <a:solidFill>
                <a:schemeClr val="tx2">
                  <a:lumMod val="60000"/>
                  <a:lumOff val="4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91E8BC4D-840B-B59D-E02B-F417CFC68AE9}"/>
              </a:ext>
            </a:extLst>
          </p:cNvPr>
          <p:cNvSpPr/>
          <p:nvPr/>
        </p:nvSpPr>
        <p:spPr>
          <a:xfrm>
            <a:off x="7116793" y="2428129"/>
            <a:ext cx="3069606" cy="3892282"/>
          </a:xfrm>
          <a:prstGeom prst="roundRect">
            <a:avLst>
              <a:gd name="adj" fmla="val 144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ED8C83A-05B6-4513-AC83-A3E4135659FC}"/>
              </a:ext>
            </a:extLst>
          </p:cNvPr>
          <p:cNvSpPr txBox="1"/>
          <p:nvPr/>
        </p:nvSpPr>
        <p:spPr>
          <a:xfrm>
            <a:off x="7116793" y="3451296"/>
            <a:ext cx="3069606" cy="5573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3022" dirty="0">
                <a:solidFill>
                  <a:schemeClr val="tx2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 도구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7FD4A5-D792-5726-469A-4B8B4A8BE12A}"/>
              </a:ext>
            </a:extLst>
          </p:cNvPr>
          <p:cNvSpPr txBox="1"/>
          <p:nvPr/>
        </p:nvSpPr>
        <p:spPr>
          <a:xfrm>
            <a:off x="7116793" y="4017340"/>
            <a:ext cx="3069606" cy="151631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Eclipse 2019_12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StarUML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115" dirty="0">
                <a:solidFill>
                  <a:srgbClr val="1B497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Photoshop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C10BD-40DF-4D93-187E-00F8DE96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9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53</Pages>
  <Paragraphs>550</Paragraphs>
  <Words>905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지원 박</dc:creator>
  <cp:lastModifiedBy>aialfla</cp:lastModifiedBy>
  <dc:title>PowerPoint 프레젠테이션</dc:title>
  <cp:version>9.104.202.51765</cp:version>
  <dcterms:modified xsi:type="dcterms:W3CDTF">2023-09-22T03:38:52Z</dcterms:modified>
</cp:coreProperties>
</file>